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6.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slideLayouts/slideLayout1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7.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Layouts/slideLayout76.xml" ContentType="application/vnd.openxmlformats-officedocument.presentationml.slideLayout+xml"/>
  <Override PartName="/ppt/notesSlides/notesSlide4.xml" ContentType="application/vnd.openxmlformats-officedocument.presentationml.notesSlide+xml"/>
  <Override PartName="/ppt/slideLayouts/slideLayout74.xml" ContentType="application/vnd.openxmlformats-officedocument.presentationml.slideLayout+xml"/>
  <Override PartName="/ppt/slideLayouts/slideLayout65.xml" ContentType="application/vnd.openxmlformats-officedocument.presentationml.slideLayout+xml"/>
  <Override PartName="/ppt/slideLayouts/slideLayout3.xml" ContentType="application/vnd.openxmlformats-officedocument.presentationml.slideLayout+xml"/>
  <Override PartName="/ppt/slideLayouts/slideLayout64.xml" ContentType="application/vnd.openxmlformats-officedocument.presentationml.slideLayout+xml"/>
  <Override PartName="/ppt/slideLayouts/slideLayout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6.xml" ContentType="application/vnd.openxmlformats-officedocument.presentationml.slideLayout+xml"/>
  <Override PartName="/ppt/slideLayouts/slideLayout75.xml" ContentType="application/vnd.openxmlformats-officedocument.presentationml.slideLayout+xml"/>
  <Override PartName="/ppt/slideLayouts/slideLayout68.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7.xml" ContentType="application/vnd.openxmlformats-officedocument.presentationml.slideLayout+xml"/>
  <Override PartName="/ppt/slideLayouts/slideLayout6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6" r:id="rId2"/>
    <p:sldMasterId id="2147483696" r:id="rId3"/>
    <p:sldMasterId id="2147483714"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embeddedFontLst>
    <p:embeddedFont>
      <p:font typeface="Tahoma" panose="020B0604030504040204" pitchFamily="34" charset="0"/>
      <p:regular r:id="rId22"/>
      <p:bold r:id="rId23"/>
    </p:embeddedFont>
    <p:embeddedFont>
      <p:font typeface="Roche Sans Light" panose="020B0604020202020204" charset="0"/>
      <p:regular r:id="rId24"/>
      <p:bold r:id="rId25"/>
      <p:italic r:id="rId26"/>
      <p:boldItalic r:id="rId27"/>
    </p:embeddedFont>
    <p:embeddedFont>
      <p:font typeface="Noto Sans" panose="020B0502040504020204" pitchFamily="34" charset="0"/>
      <p:regular r:id="rId28"/>
      <p:bold r:id="rId29"/>
      <p:italic r:id="rId30"/>
      <p:boldItalic r:id="rId31"/>
    </p:embeddedFont>
    <p:embeddedFont>
      <p:font typeface="Roche Sans" panose="020B0504030201040101"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215">
          <p15:clr>
            <a:srgbClr val="A4A3A4"/>
          </p15:clr>
        </p15:guide>
        <p15:guide id="3" pos="45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PT6bJ9U5HgHwITVVaDwP9ZmWI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4320"/>
        <p:guide pos="7215"/>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customschemas.google.com/relationships/presentationmetadata" Target="metadata"/><Relationship Id="rId45"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customXml" Target="../customXml/item2.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50" name="Google Shape;4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0e71105e79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662" name="Google Shape;662;g20e71105e79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207abb0b1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680" name="Google Shape;680;g207abb0b1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07f6d1eaeb_0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692" name="Google Shape;692;g207f6d1eaeb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07abb0b166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g207abb0b166_0_3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One Picture – I cannot make changes </a:t>
            </a:r>
            <a:endParaRPr/>
          </a:p>
          <a:p>
            <a:pPr marL="0" lvl="0" indent="0" algn="l" rtl="0">
              <a:lnSpc>
                <a:spcPct val="100000"/>
              </a:lnSpc>
              <a:spcBef>
                <a:spcPts val="0"/>
              </a:spcBef>
              <a:spcAft>
                <a:spcPts val="0"/>
              </a:spcAft>
              <a:buClr>
                <a:schemeClr val="dk1"/>
              </a:buClr>
              <a:buSzPts val="1400"/>
              <a:buFont typeface="Arial"/>
              <a:buNone/>
            </a:pPr>
            <a:r>
              <a:rPr lang="en-US"/>
              <a:t>Remove red dotted line </a:t>
            </a:r>
            <a:endParaRPr/>
          </a:p>
          <a:p>
            <a:pPr marL="0" lvl="0" indent="0" algn="l" rtl="0">
              <a:lnSpc>
                <a:spcPct val="100000"/>
              </a:lnSpc>
              <a:spcBef>
                <a:spcPts val="0"/>
              </a:spcBef>
              <a:spcAft>
                <a:spcPts val="0"/>
              </a:spcAft>
              <a:buClr>
                <a:schemeClr val="dk1"/>
              </a:buClr>
              <a:buSzPts val="1400"/>
              <a:buFont typeface="Arial"/>
              <a:buNone/>
            </a:pPr>
            <a:r>
              <a:rPr lang="en-US"/>
              <a:t>Change 5 to 6</a:t>
            </a:r>
            <a:endParaRPr/>
          </a:p>
          <a:p>
            <a:pPr marL="0" lvl="0" indent="0" algn="l" rtl="0">
              <a:lnSpc>
                <a:spcPct val="100000"/>
              </a:lnSpc>
              <a:spcBef>
                <a:spcPts val="0"/>
              </a:spcBef>
              <a:spcAft>
                <a:spcPts val="0"/>
              </a:spcAft>
              <a:buClr>
                <a:schemeClr val="dk1"/>
              </a:buClr>
              <a:buSzPts val="1400"/>
              <a:buFont typeface="Arial"/>
              <a:buNone/>
            </a:pPr>
            <a:r>
              <a:rPr lang="en-US"/>
              <a:t>Change 14 to 19</a:t>
            </a:r>
            <a:endParaRPr/>
          </a:p>
          <a:p>
            <a:pPr marL="0" lvl="0" indent="0" algn="l" rtl="0">
              <a:lnSpc>
                <a:spcPct val="100000"/>
              </a:lnSpc>
              <a:spcBef>
                <a:spcPts val="0"/>
              </a:spcBef>
              <a:spcAft>
                <a:spcPts val="0"/>
              </a:spcAft>
              <a:buClr>
                <a:schemeClr val="dk1"/>
              </a:buClr>
              <a:buSzPts val="1400"/>
              <a:buFont typeface="Arial"/>
              <a:buNone/>
            </a:pPr>
            <a:r>
              <a:rPr lang="en-US"/>
              <a:t>Changee hsTnT to TnT Gen 5</a:t>
            </a:r>
            <a:endParaRPr/>
          </a:p>
          <a:p>
            <a:pPr marL="0" lvl="0" indent="0" algn="l" rtl="0">
              <a:lnSpc>
                <a:spcPct val="100000"/>
              </a:lnSpc>
              <a:spcBef>
                <a:spcPts val="0"/>
              </a:spcBef>
              <a:spcAft>
                <a:spcPts val="0"/>
              </a:spcAft>
              <a:buClr>
                <a:schemeClr val="dk1"/>
              </a:buClr>
              <a:buSzPts val="1400"/>
              <a:buFont typeface="Arial"/>
              <a:buNone/>
            </a:pPr>
            <a:r>
              <a:rPr lang="en-US"/>
              <a:t>Once changes are made – notation should be – “adaptive from Garg, P. </a:t>
            </a:r>
            <a:r>
              <a:rPr lang="en-US" sz="1200">
                <a:latin typeface="Arial"/>
                <a:ea typeface="Arial"/>
                <a:cs typeface="Arial"/>
                <a:sym typeface="Arial"/>
              </a:rPr>
              <a:t> et al, Intern Emerg Med. 2017;12:147-155”</a:t>
            </a:r>
            <a:endParaRPr/>
          </a:p>
        </p:txBody>
      </p:sp>
      <p:sp>
        <p:nvSpPr>
          <p:cNvPr id="704" name="Google Shape;704;g207abb0b166_0_3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207f6d1eae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207f6d1eae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4" name="Google Shape;734;g207f6d1eae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741" name="Google Shape;741;p95: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p95: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05.05.2022</a:t>
            </a:r>
            <a:endParaRPr/>
          </a:p>
        </p:txBody>
      </p:sp>
      <p:sp>
        <p:nvSpPr>
          <p:cNvPr id="743" name="Google Shape;743;p95: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744" name="Google Shape;744;p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775" name="Google Shape;775;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07abb0b166_0_4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207abb0b166_0_4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2:notes"/>
          <p:cNvSpPr>
            <a:spLocks noGrp="1" noRot="1" noChangeAspect="1"/>
          </p:cNvSpPr>
          <p:nvPr>
            <p:ph type="sldImg" idx="2"/>
          </p:nvPr>
        </p:nvSpPr>
        <p:spPr>
          <a:xfrm>
            <a:off x="665163" y="673100"/>
            <a:ext cx="5984875" cy="3367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68288" lvl="0" indent="-268288" algn="l" rtl="0">
              <a:lnSpc>
                <a:spcPct val="90000"/>
              </a:lnSpc>
              <a:spcBef>
                <a:spcPts val="0"/>
              </a:spcBef>
              <a:spcAft>
                <a:spcPts val="0"/>
              </a:spcAft>
              <a:buClr>
                <a:schemeClr val="dk1"/>
              </a:buClr>
              <a:buSzPts val="1400"/>
              <a:buFont typeface="Arial"/>
              <a:buNone/>
            </a:pPr>
            <a:r>
              <a:rPr lang="en-US"/>
              <a:t>Conventional assay:</a:t>
            </a:r>
            <a:endParaRPr/>
          </a:p>
          <a:p>
            <a:pPr marL="554037" lvl="1" indent="-285750" algn="l" rtl="0">
              <a:lnSpc>
                <a:spcPct val="90000"/>
              </a:lnSpc>
              <a:spcBef>
                <a:spcPts val="1200"/>
              </a:spcBef>
              <a:spcAft>
                <a:spcPts val="0"/>
              </a:spcAft>
              <a:buClr>
                <a:schemeClr val="dk1"/>
              </a:buClr>
              <a:buSzPts val="1800"/>
              <a:buFont typeface="Arial"/>
              <a:buChar char="•"/>
            </a:pPr>
            <a:r>
              <a:rPr lang="en-US" sz="1800"/>
              <a:t>Time to rule out MI is between 8 hours and 12 hours </a:t>
            </a:r>
            <a:endParaRPr/>
          </a:p>
          <a:p>
            <a:pPr marL="554037" lvl="1" indent="-285750" algn="l" rtl="0">
              <a:lnSpc>
                <a:spcPct val="90000"/>
              </a:lnSpc>
              <a:spcBef>
                <a:spcPts val="1200"/>
              </a:spcBef>
              <a:spcAft>
                <a:spcPts val="0"/>
              </a:spcAft>
              <a:buClr>
                <a:schemeClr val="dk1"/>
              </a:buClr>
              <a:buSzPts val="1800"/>
              <a:buFont typeface="Arial"/>
              <a:buChar char="•"/>
            </a:pPr>
            <a:r>
              <a:rPr lang="en-US" sz="1800"/>
              <a:t>Requires admission to rule-out MI</a:t>
            </a:r>
            <a:endParaRPr/>
          </a:p>
          <a:p>
            <a:pPr marL="536575" lvl="1" indent="-268288" algn="l" rtl="0">
              <a:lnSpc>
                <a:spcPct val="90000"/>
              </a:lnSpc>
              <a:spcBef>
                <a:spcPts val="1200"/>
              </a:spcBef>
              <a:spcAft>
                <a:spcPts val="0"/>
              </a:spcAft>
              <a:buClr>
                <a:schemeClr val="dk1"/>
              </a:buClr>
              <a:buSzPts val="1400"/>
              <a:buFont typeface="Arial"/>
              <a:buNone/>
            </a:pPr>
            <a:endParaRPr sz="1800"/>
          </a:p>
          <a:p>
            <a:pPr marL="268288" lvl="0" indent="-268288" algn="l" rtl="0">
              <a:lnSpc>
                <a:spcPct val="90000"/>
              </a:lnSpc>
              <a:spcBef>
                <a:spcPts val="1200"/>
              </a:spcBef>
              <a:spcAft>
                <a:spcPts val="0"/>
              </a:spcAft>
              <a:buClr>
                <a:schemeClr val="dk1"/>
              </a:buClr>
              <a:buSzPts val="1400"/>
              <a:buFont typeface="Arial"/>
              <a:buNone/>
            </a:pPr>
            <a:r>
              <a:rPr lang="en-US"/>
              <a:t>hs-cTn assay:</a:t>
            </a:r>
            <a:endParaRPr/>
          </a:p>
          <a:p>
            <a:pPr marL="554037" lvl="1" indent="-285750" algn="l" rtl="0">
              <a:lnSpc>
                <a:spcPct val="90000"/>
              </a:lnSpc>
              <a:spcBef>
                <a:spcPts val="1200"/>
              </a:spcBef>
              <a:spcAft>
                <a:spcPts val="0"/>
              </a:spcAft>
              <a:buClr>
                <a:schemeClr val="dk1"/>
              </a:buClr>
              <a:buSzPts val="1800"/>
              <a:buFont typeface="Arial"/>
              <a:buChar char="•"/>
            </a:pPr>
            <a:r>
              <a:rPr lang="en-US" sz="1800"/>
              <a:t>Time to rule out MI is about 3 hours</a:t>
            </a:r>
            <a:endParaRPr/>
          </a:p>
          <a:p>
            <a:pPr marL="554037" lvl="1" indent="-285750" algn="l" rtl="0">
              <a:lnSpc>
                <a:spcPct val="90000"/>
              </a:lnSpc>
              <a:spcBef>
                <a:spcPts val="1200"/>
              </a:spcBef>
              <a:spcAft>
                <a:spcPts val="0"/>
              </a:spcAft>
              <a:buClr>
                <a:schemeClr val="dk1"/>
              </a:buClr>
              <a:buSzPts val="1800"/>
              <a:buFont typeface="Arial"/>
              <a:buChar char="•"/>
            </a:pPr>
            <a:r>
              <a:rPr lang="en-US" sz="1800"/>
              <a:t>Reduces ED resource utilization</a:t>
            </a:r>
            <a:endParaRPr/>
          </a:p>
          <a:p>
            <a:pPr marL="0" lvl="0" indent="0" algn="l" rtl="0">
              <a:lnSpc>
                <a:spcPct val="100000"/>
              </a:lnSpc>
              <a:spcBef>
                <a:spcPts val="600"/>
              </a:spcBef>
              <a:spcAft>
                <a:spcPts val="0"/>
              </a:spcAft>
              <a:buClr>
                <a:schemeClr val="dk1"/>
              </a:buClr>
              <a:buSzPts val="14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ADD CVs here, too, by analyzer.</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Add a table summarizing the analyzer specific data.</a:t>
            </a:r>
            <a:endParaRPr/>
          </a:p>
        </p:txBody>
      </p:sp>
      <p:sp>
        <p:nvSpPr>
          <p:cNvPr id="534" name="Google Shape;53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3:notes"/>
          <p:cNvSpPr>
            <a:spLocks noGrp="1" noRot="1" noChangeAspect="1"/>
          </p:cNvSpPr>
          <p:nvPr>
            <p:ph type="sldImg" idx="2"/>
          </p:nvPr>
        </p:nvSpPr>
        <p:spPr>
          <a:xfrm>
            <a:off x="661988" y="835025"/>
            <a:ext cx="5991225" cy="33702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Now clearly with the high NPV and the clinical sensitivity, high-sensitive TnT can help ED physicians efficiently diagnose chest pain patients and manage their resources because a Troponin negative is TRULY negative for AMI. However, the question is how do you balance the excellent clinical sensitivity with the specificity?</a:t>
            </a:r>
            <a:endParaRPr/>
          </a:p>
          <a:p>
            <a:pPr marL="0" lvl="0" indent="0" algn="l" rtl="0">
              <a:lnSpc>
                <a:spcPct val="100000"/>
              </a:lnSpc>
              <a:spcBef>
                <a:spcPts val="0"/>
              </a:spcBef>
              <a:spcAft>
                <a:spcPts val="0"/>
              </a:spcAft>
              <a:buClr>
                <a:schemeClr val="dk1"/>
              </a:buClr>
              <a:buSzPts val="1400"/>
              <a:buFont typeface="Arial"/>
              <a:buNone/>
            </a:pPr>
            <a:r>
              <a:rPr lang="en-US"/>
              <a:t>I’d like to remind that Troponin elevations, while associated with MI, are actually indicative of myocardial injury.</a:t>
            </a:r>
            <a:endParaRPr/>
          </a:p>
          <a:p>
            <a:pPr marL="0" lvl="0" indent="0" algn="l" rtl="0">
              <a:lnSpc>
                <a:spcPct val="100000"/>
              </a:lnSpc>
              <a:spcBef>
                <a:spcPts val="0"/>
              </a:spcBef>
              <a:spcAft>
                <a:spcPts val="0"/>
              </a:spcAft>
              <a:buClr>
                <a:schemeClr val="dk1"/>
              </a:buClr>
              <a:buSzPts val="1400"/>
              <a:buFont typeface="Arial"/>
              <a:buNone/>
            </a:pPr>
            <a:r>
              <a:rPr lang="en-US"/>
              <a:t>I’d like to use the example of an iceberg. There is the buildup of ice you see on the surface and there is the ice that is underneath the water surface. As we know from the case of the Titanic, ALL of the iceberg is something you need to watch for! With the next-generation, high-sensitive Troponins, a positive Troponin may not necessarily be indicative of AMI but can reveal the diagnostic pathways you as a clinician can take to manage the patient appropriately.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07abb0b16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207abb0b166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ADD CVs here, too, by analyzer.</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Add a table summarizing the analyzer specific data.</a:t>
            </a:r>
            <a:endParaRPr/>
          </a:p>
        </p:txBody>
      </p:sp>
      <p:sp>
        <p:nvSpPr>
          <p:cNvPr id="567" name="Google Shape;567;g207abb0b166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07f6d1eaeb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575" name="Google Shape;575;g207f6d1eae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KEY POINT: MOVE AWAY FROM CALLING TROPONIN “POSITIVE” OR “NEGATIVE” </a:t>
            </a:r>
            <a:endParaRPr/>
          </a:p>
          <a:p>
            <a:pPr marL="0" lvl="0" indent="0" algn="l" rtl="0">
              <a:lnSpc>
                <a:spcPct val="100000"/>
              </a:lnSpc>
              <a:spcBef>
                <a:spcPts val="0"/>
              </a:spcBef>
              <a:spcAft>
                <a:spcPts val="0"/>
              </a:spcAft>
              <a:buClr>
                <a:schemeClr val="dk1"/>
              </a:buClr>
              <a:buSzPts val="1400"/>
              <a:buFont typeface="Arial"/>
              <a:buNone/>
            </a:pPr>
            <a:r>
              <a:rPr lang="en-US"/>
              <a:t>START THINKING OF IT AS A CONTINUOUS MEASURE</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52 is really 48.2</a:t>
            </a:r>
            <a:endParaRPr/>
          </a:p>
          <a:p>
            <a:pPr marL="0" lvl="0" indent="0" algn="l" rtl="0">
              <a:lnSpc>
                <a:spcPct val="100000"/>
              </a:lnSpc>
              <a:spcBef>
                <a:spcPts val="0"/>
              </a:spcBef>
              <a:spcAft>
                <a:spcPts val="0"/>
              </a:spcAft>
              <a:buClr>
                <a:schemeClr val="dk1"/>
              </a:buClr>
              <a:buSzPts val="1400"/>
              <a:buFont typeface="Arial"/>
              <a:buNone/>
            </a:pPr>
            <a:r>
              <a:rPr lang="en-US"/>
              <a:t>30 is 29.4</a:t>
            </a:r>
            <a:endParaRPr/>
          </a:p>
          <a:p>
            <a:pPr marL="0" lvl="0" indent="0" algn="l" rtl="0">
              <a:lnSpc>
                <a:spcPct val="100000"/>
              </a:lnSpc>
              <a:spcBef>
                <a:spcPts val="0"/>
              </a:spcBef>
              <a:spcAft>
                <a:spcPts val="0"/>
              </a:spcAft>
              <a:buClr>
                <a:schemeClr val="dk1"/>
              </a:buClr>
              <a:buSzPts val="1400"/>
              <a:buFont typeface="Arial"/>
              <a:buNone/>
            </a:pPr>
            <a:r>
              <a:rPr lang="en-US"/>
              <a:t>100 is 114</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0e71105e79_0_0:notes"/>
          <p:cNvSpPr>
            <a:spLocks noGrp="1" noRot="1" noChangeAspect="1"/>
          </p:cNvSpPr>
          <p:nvPr>
            <p:ph type="sldImg" idx="2"/>
          </p:nvPr>
        </p:nvSpPr>
        <p:spPr>
          <a:xfrm>
            <a:off x="855663" y="781050"/>
            <a:ext cx="5614987" cy="3157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20e71105e7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2"/>
              </a:buClr>
              <a:buSzPts val="1400"/>
              <a:buFont typeface="Arial"/>
              <a:buNone/>
            </a:pPr>
            <a:r>
              <a:rPr lang="en-US" sz="1000">
                <a:solidFill>
                  <a:schemeClr val="accent2"/>
                </a:solidFill>
              </a:rPr>
              <a:t>Troponin is a globular protein complex attached to tropomyosin on the actin filament of striated muscle, distributed at  regular intervals. The three protein complex is essential for the regulation of </a:t>
            </a:r>
            <a:endParaRPr/>
          </a:p>
          <a:p>
            <a:pPr marL="0" lvl="0" indent="0" algn="l" rtl="0">
              <a:lnSpc>
                <a:spcPct val="100000"/>
              </a:lnSpc>
              <a:spcBef>
                <a:spcPts val="0"/>
              </a:spcBef>
              <a:spcAft>
                <a:spcPts val="0"/>
              </a:spcAft>
              <a:buClr>
                <a:schemeClr val="accent2"/>
              </a:buClr>
              <a:buSzPts val="1400"/>
              <a:buFont typeface="Arial"/>
              <a:buNone/>
            </a:pPr>
            <a:r>
              <a:rPr lang="en-US" sz="1000">
                <a:solidFill>
                  <a:schemeClr val="accent2"/>
                </a:solidFill>
              </a:rPr>
              <a:t>striated muscle contraction.  Activation of the complex is calcium-mediated.</a:t>
            </a:r>
            <a:endParaRPr/>
          </a:p>
          <a:p>
            <a:pPr marL="0" lvl="0" indent="0" algn="l" rtl="0">
              <a:lnSpc>
                <a:spcPct val="100000"/>
              </a:lnSpc>
              <a:spcBef>
                <a:spcPts val="0"/>
              </a:spcBef>
              <a:spcAft>
                <a:spcPts val="0"/>
              </a:spcAft>
              <a:buClr>
                <a:schemeClr val="dk1"/>
              </a:buClr>
              <a:buSzPts val="1400"/>
              <a:buFont typeface="Arial"/>
              <a:buNone/>
            </a:pPr>
            <a:endParaRPr sz="1000">
              <a:solidFill>
                <a:schemeClr val="accent2"/>
              </a:solidFill>
            </a:endParaRPr>
          </a:p>
          <a:p>
            <a:pPr marL="0" lvl="1" indent="0" algn="l" rtl="0">
              <a:lnSpc>
                <a:spcPct val="100000"/>
              </a:lnSpc>
              <a:spcBef>
                <a:spcPts val="0"/>
              </a:spcBef>
              <a:spcAft>
                <a:spcPts val="0"/>
              </a:spcAft>
              <a:buClr>
                <a:schemeClr val="dk1"/>
              </a:buClr>
              <a:buSzPts val="1400"/>
              <a:buFont typeface="Tahoma"/>
              <a:buNone/>
            </a:pPr>
            <a:r>
              <a:rPr lang="en-US" b="1">
                <a:solidFill>
                  <a:schemeClr val="dk1"/>
                </a:solidFill>
                <a:latin typeface="Tahoma"/>
                <a:ea typeface="Tahoma"/>
                <a:cs typeface="Tahoma"/>
                <a:sym typeface="Tahoma"/>
              </a:rPr>
              <a:t>Troponin T</a:t>
            </a:r>
            <a:r>
              <a:rPr lang="en-US">
                <a:solidFill>
                  <a:schemeClr val="dk1"/>
                </a:solidFill>
                <a:latin typeface="Tahoma"/>
                <a:ea typeface="Tahoma"/>
                <a:cs typeface="Tahoma"/>
                <a:sym typeface="Tahoma"/>
              </a:rPr>
              <a:t> and</a:t>
            </a:r>
            <a:r>
              <a:rPr lang="en-US" b="1">
                <a:solidFill>
                  <a:schemeClr val="dk1"/>
                </a:solidFill>
                <a:latin typeface="Tahoma"/>
                <a:ea typeface="Tahoma"/>
                <a:cs typeface="Tahoma"/>
                <a:sym typeface="Tahoma"/>
              </a:rPr>
              <a:t> I</a:t>
            </a:r>
            <a:r>
              <a:rPr lang="en-US">
                <a:solidFill>
                  <a:schemeClr val="dk1"/>
                </a:solidFill>
                <a:latin typeface="Tahoma"/>
                <a:ea typeface="Tahoma"/>
                <a:cs typeface="Tahoma"/>
                <a:sym typeface="Tahoma"/>
              </a:rPr>
              <a:t> have different isoforms that are coded by separate genes in cardiac and in skeletal muscle.</a:t>
            </a:r>
            <a:endParaRPr/>
          </a:p>
          <a:p>
            <a:pPr marL="0" lvl="0" indent="0" algn="l" rtl="0">
              <a:lnSpc>
                <a:spcPct val="100000"/>
              </a:lnSpc>
              <a:spcBef>
                <a:spcPts val="0"/>
              </a:spcBef>
              <a:spcAft>
                <a:spcPts val="0"/>
              </a:spcAft>
              <a:buClr>
                <a:schemeClr val="accent2"/>
              </a:buClr>
              <a:buSzPts val="1400"/>
              <a:buFont typeface="Arial"/>
              <a:buNone/>
            </a:pPr>
            <a:r>
              <a:rPr lang="en-US" sz="1000">
                <a:solidFill>
                  <a:schemeClr val="accent2"/>
                </a:solidFill>
              </a:rPr>
              <a:t>As a result of its high tissue-specificity, cardiac troponin (cTn) is a highly sensitive marker for myocardial damage.</a:t>
            </a:r>
            <a:endParaRPr/>
          </a:p>
          <a:p>
            <a:pPr marL="0" lvl="0" indent="0" algn="l" rtl="0">
              <a:lnSpc>
                <a:spcPct val="100000"/>
              </a:lnSpc>
              <a:spcBef>
                <a:spcPts val="0"/>
              </a:spcBef>
              <a:spcAft>
                <a:spcPts val="0"/>
              </a:spcAft>
              <a:buClr>
                <a:schemeClr val="dk1"/>
              </a:buClr>
              <a:buSzPts val="1400"/>
              <a:buFont typeface="Arial"/>
              <a:buNone/>
            </a:pPr>
            <a:endParaRPr sz="1000">
              <a:solidFill>
                <a:schemeClr val="accent2"/>
              </a:solidFill>
            </a:endParaRPr>
          </a:p>
          <a:p>
            <a:pPr marL="0" lvl="0" indent="0" algn="l" rtl="0">
              <a:lnSpc>
                <a:spcPct val="100000"/>
              </a:lnSpc>
              <a:spcBef>
                <a:spcPts val="0"/>
              </a:spcBef>
              <a:spcAft>
                <a:spcPts val="0"/>
              </a:spcAft>
              <a:buClr>
                <a:schemeClr val="accent2"/>
              </a:buClr>
              <a:buSzPts val="1400"/>
              <a:buFont typeface="Arial"/>
              <a:buNone/>
            </a:pPr>
            <a:r>
              <a:rPr lang="en-US" sz="1000">
                <a:solidFill>
                  <a:schemeClr val="accent2"/>
                </a:solidFill>
              </a:rPr>
              <a:t>The complex has three subunits:</a:t>
            </a:r>
            <a:endParaRPr/>
          </a:p>
          <a:p>
            <a:pPr marL="0" lvl="0" indent="0" algn="l" rtl="0">
              <a:lnSpc>
                <a:spcPct val="100000"/>
              </a:lnSpc>
              <a:spcBef>
                <a:spcPts val="0"/>
              </a:spcBef>
              <a:spcAft>
                <a:spcPts val="0"/>
              </a:spcAft>
              <a:buClr>
                <a:schemeClr val="accent2"/>
              </a:buClr>
              <a:buSzPts val="1400"/>
              <a:buFont typeface="Arial"/>
              <a:buNone/>
            </a:pPr>
            <a:r>
              <a:rPr lang="en-US" sz="1000">
                <a:solidFill>
                  <a:schemeClr val="accent2"/>
                </a:solidFill>
              </a:rPr>
              <a:t>Troponin C which binds calcium.</a:t>
            </a:r>
            <a:endParaRPr/>
          </a:p>
          <a:p>
            <a:pPr marL="0" lvl="0" indent="0" algn="l" rtl="0">
              <a:lnSpc>
                <a:spcPct val="100000"/>
              </a:lnSpc>
              <a:spcBef>
                <a:spcPts val="0"/>
              </a:spcBef>
              <a:spcAft>
                <a:spcPts val="0"/>
              </a:spcAft>
              <a:buClr>
                <a:schemeClr val="accent2"/>
              </a:buClr>
              <a:buSzPts val="1400"/>
              <a:buFont typeface="Arial"/>
              <a:buNone/>
            </a:pPr>
            <a:r>
              <a:rPr lang="en-US" sz="1000">
                <a:solidFill>
                  <a:schemeClr val="accent2"/>
                </a:solidFill>
              </a:rPr>
              <a:t>Troponin I which modulates actin and myosin interaction</a:t>
            </a:r>
            <a:endParaRPr/>
          </a:p>
          <a:p>
            <a:pPr marL="0" lvl="0" indent="0" algn="l" rtl="0">
              <a:lnSpc>
                <a:spcPct val="100000"/>
              </a:lnSpc>
              <a:spcBef>
                <a:spcPts val="0"/>
              </a:spcBef>
              <a:spcAft>
                <a:spcPts val="0"/>
              </a:spcAft>
              <a:buClr>
                <a:schemeClr val="accent2"/>
              </a:buClr>
              <a:buSzPts val="1400"/>
              <a:buFont typeface="Arial"/>
              <a:buNone/>
            </a:pPr>
            <a:r>
              <a:rPr lang="en-US" sz="1000">
                <a:solidFill>
                  <a:schemeClr val="accent2"/>
                </a:solidFill>
              </a:rPr>
              <a:t>Troponin T which binds the complex to the tropomyosin.</a:t>
            </a:r>
            <a:endParaRPr/>
          </a:p>
          <a:p>
            <a:pPr marL="0" lvl="0" indent="0" algn="l" rtl="0">
              <a:lnSpc>
                <a:spcPct val="100000"/>
              </a:lnSpc>
              <a:spcBef>
                <a:spcPts val="0"/>
              </a:spcBef>
              <a:spcAft>
                <a:spcPts val="0"/>
              </a:spcAft>
              <a:buClr>
                <a:schemeClr val="dk1"/>
              </a:buClr>
              <a:buSzPts val="1400"/>
              <a:buFont typeface="Arial"/>
              <a:buNone/>
            </a:pPr>
            <a:endParaRPr sz="1000">
              <a:solidFill>
                <a:schemeClr val="accent2"/>
              </a:solidFill>
            </a:endParaRPr>
          </a:p>
          <a:p>
            <a:pPr marL="0" lvl="0" indent="0" algn="l" rtl="0">
              <a:lnSpc>
                <a:spcPct val="100000"/>
              </a:lnSpc>
              <a:spcBef>
                <a:spcPts val="0"/>
              </a:spcBef>
              <a:spcAft>
                <a:spcPts val="0"/>
              </a:spcAft>
              <a:buClr>
                <a:schemeClr val="accent2"/>
              </a:buClr>
              <a:buSzPts val="1400"/>
              <a:buFont typeface="Arial"/>
              <a:buNone/>
            </a:pPr>
            <a:r>
              <a:rPr lang="en-US" sz="1000">
                <a:solidFill>
                  <a:schemeClr val="accent2"/>
                </a:solidFill>
              </a:rPr>
              <a:t>NOTE: The purple strand represents tropomyosin. The pink spheres represent actin.</a:t>
            </a:r>
            <a:endParaRPr sz="1000">
              <a:solidFill>
                <a:schemeClr val="accent2"/>
              </a:solidFill>
            </a:endParaRPr>
          </a:p>
          <a:p>
            <a:pPr marL="0" lvl="0" indent="0" algn="l" rtl="0">
              <a:lnSpc>
                <a:spcPct val="100000"/>
              </a:lnSpc>
              <a:spcBef>
                <a:spcPts val="0"/>
              </a:spcBef>
              <a:spcAft>
                <a:spcPts val="0"/>
              </a:spcAft>
              <a:buClr>
                <a:schemeClr val="dk1"/>
              </a:buClr>
              <a:buSzPts val="1400"/>
              <a:buFont typeface="Arial"/>
              <a:buNone/>
            </a:pP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bg>
      <p:bgPr>
        <a:solidFill>
          <a:srgbClr val="F4F4F1"/>
        </a:solidFill>
        <a:effectLst/>
      </p:bgPr>
    </p:bg>
    <p:spTree>
      <p:nvGrpSpPr>
        <p:cNvPr id="1" name="Shape 12"/>
        <p:cNvGrpSpPr/>
        <p:nvPr/>
      </p:nvGrpSpPr>
      <p:grpSpPr>
        <a:xfrm>
          <a:off x="0" y="0"/>
          <a:ext cx="0" cy="0"/>
          <a:chOff x="0" y="0"/>
          <a:chExt cx="0" cy="0"/>
        </a:xfrm>
      </p:grpSpPr>
      <p:sp>
        <p:nvSpPr>
          <p:cNvPr id="13" name="Google Shape;13;p122"/>
          <p:cNvSpPr txBox="1">
            <a:spLocks noGrp="1"/>
          </p:cNvSpPr>
          <p:nvPr>
            <p:ph type="subTitle" idx="1"/>
          </p:nvPr>
        </p:nvSpPr>
        <p:spPr>
          <a:xfrm>
            <a:off x="6074460" y="4073379"/>
            <a:ext cx="5638114" cy="439998"/>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2"/>
              </a:buClr>
              <a:buSzPts val="1600"/>
              <a:buFont typeface="Noto Sans"/>
              <a:buNone/>
              <a:defRPr sz="1600" b="0" i="0" u="none" strike="noStrike" cap="none">
                <a:solidFill>
                  <a:srgbClr val="706B69"/>
                </a:solidFill>
                <a:latin typeface="Arial"/>
                <a:ea typeface="Arial"/>
                <a:cs typeface="Arial"/>
                <a:sym typeface="Arial"/>
              </a:defRPr>
            </a:lvl1pPr>
            <a:lvl2pPr marR="0" lvl="1" algn="ctr" rtl="0">
              <a:lnSpc>
                <a:spcPct val="100000"/>
              </a:lnSpc>
              <a:spcBef>
                <a:spcPts val="500"/>
              </a:spcBef>
              <a:spcAft>
                <a:spcPts val="0"/>
              </a:spcAft>
              <a:buClr>
                <a:schemeClr val="accent2"/>
              </a:buClr>
              <a:buSzPts val="2000"/>
              <a:buFont typeface="Noto Sans"/>
              <a:buNone/>
              <a:defRPr sz="2000" b="0" i="0" u="none" strike="noStrike" cap="none">
                <a:solidFill>
                  <a:schemeClr val="dk1"/>
                </a:solidFill>
                <a:latin typeface="Arial"/>
                <a:ea typeface="Arial"/>
                <a:cs typeface="Arial"/>
                <a:sym typeface="Arial"/>
              </a:defRPr>
            </a:lvl2pPr>
            <a:lvl3pPr marR="0" lvl="2" algn="ctr" rtl="0">
              <a:lnSpc>
                <a:spcPct val="100000"/>
              </a:lnSpc>
              <a:spcBef>
                <a:spcPts val="500"/>
              </a:spcBef>
              <a:spcAft>
                <a:spcPts val="0"/>
              </a:spcAft>
              <a:buClr>
                <a:schemeClr val="accent2"/>
              </a:buClr>
              <a:buSzPts val="1800"/>
              <a:buFont typeface="Noto Sans"/>
              <a:buNone/>
              <a:defRPr sz="1800" b="0" i="0" u="none" strike="noStrike" cap="none">
                <a:solidFill>
                  <a:schemeClr val="dk1"/>
                </a:solidFill>
                <a:latin typeface="Arial"/>
                <a:ea typeface="Arial"/>
                <a:cs typeface="Arial"/>
                <a:sym typeface="Arial"/>
              </a:defRPr>
            </a:lvl3pPr>
            <a:lvl4pPr marR="0" lvl="3" algn="ctr" rtl="0">
              <a:lnSpc>
                <a:spcPct val="100000"/>
              </a:lnSpc>
              <a:spcBef>
                <a:spcPts val="500"/>
              </a:spcBef>
              <a:spcAft>
                <a:spcPts val="0"/>
              </a:spcAft>
              <a:buClr>
                <a:schemeClr val="accent2"/>
              </a:buClr>
              <a:buSzPts val="1600"/>
              <a:buFont typeface="Noto Sans"/>
              <a:buNone/>
              <a:defRPr sz="1600" b="0" i="0" u="none" strike="noStrike" cap="none">
                <a:solidFill>
                  <a:schemeClr val="dk1"/>
                </a:solidFill>
                <a:latin typeface="Arial"/>
                <a:ea typeface="Arial"/>
                <a:cs typeface="Arial"/>
                <a:sym typeface="Arial"/>
              </a:defRPr>
            </a:lvl4pPr>
            <a:lvl5pPr marR="0" lvl="4" algn="ctr" rtl="0">
              <a:lnSpc>
                <a:spcPct val="100000"/>
              </a:lnSpc>
              <a:spcBef>
                <a:spcPts val="500"/>
              </a:spcBef>
              <a:spcAft>
                <a:spcPts val="0"/>
              </a:spcAft>
              <a:buClr>
                <a:schemeClr val="accent2"/>
              </a:buClr>
              <a:buSzPts val="1600"/>
              <a:buFont typeface="Noto Sans"/>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22"/>
          <p:cNvSpPr>
            <a:spLocks noGrp="1"/>
          </p:cNvSpPr>
          <p:nvPr>
            <p:ph type="pic" idx="2"/>
          </p:nvPr>
        </p:nvSpPr>
        <p:spPr>
          <a:xfrm>
            <a:off x="0" y="0"/>
            <a:ext cx="5486400" cy="6858000"/>
          </a:xfrm>
          <a:prstGeom prst="rect">
            <a:avLst/>
          </a:prstGeom>
          <a:noFill/>
          <a:ln>
            <a:noFill/>
          </a:ln>
        </p:spPr>
      </p:sp>
      <p:sp>
        <p:nvSpPr>
          <p:cNvPr id="15" name="Google Shape;15;p122"/>
          <p:cNvSpPr txBox="1"/>
          <p:nvPr/>
        </p:nvSpPr>
        <p:spPr>
          <a:xfrm>
            <a:off x="6074449" y="6474250"/>
            <a:ext cx="4561500" cy="2154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che Sans Light"/>
                <a:ea typeface="Roche Sans Light"/>
                <a:cs typeface="Roche Sans Light"/>
                <a:sym typeface="Roche Sans Light"/>
              </a:rPr>
              <a:t>Select date and confidentiality Ievel on the Roche tab </a:t>
            </a:r>
            <a:endParaRPr sz="1400" b="0" i="0" u="none" strike="noStrike" cap="none">
              <a:solidFill>
                <a:srgbClr val="000000"/>
              </a:solidFill>
              <a:latin typeface="Roche Sans Light"/>
              <a:ea typeface="Roche Sans Light"/>
              <a:cs typeface="Roche Sans Light"/>
              <a:sym typeface="Roche Sans Light"/>
            </a:endParaRPr>
          </a:p>
        </p:txBody>
      </p:sp>
      <p:sp>
        <p:nvSpPr>
          <p:cNvPr id="16" name="Google Shape;16;p122"/>
          <p:cNvSpPr txBox="1">
            <a:spLocks noGrp="1"/>
          </p:cNvSpPr>
          <p:nvPr>
            <p:ph type="body" idx="3"/>
          </p:nvPr>
        </p:nvSpPr>
        <p:spPr>
          <a:xfrm>
            <a:off x="6074460" y="3591547"/>
            <a:ext cx="5638114" cy="398571"/>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1000"/>
              </a:spcBef>
              <a:spcAft>
                <a:spcPts val="0"/>
              </a:spcAft>
              <a:buClr>
                <a:schemeClr val="accent2"/>
              </a:buClr>
              <a:buSzPts val="2800"/>
              <a:buFont typeface="Roche Sans"/>
              <a:buNone/>
              <a:defRPr sz="28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17" name="Google Shape;17;p122"/>
          <p:cNvSpPr txBox="1">
            <a:spLocks noGrp="1"/>
          </p:cNvSpPr>
          <p:nvPr>
            <p:ph type="body" idx="4"/>
          </p:nvPr>
        </p:nvSpPr>
        <p:spPr>
          <a:xfrm>
            <a:off x="6079743" y="4738108"/>
            <a:ext cx="5632800" cy="215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1000"/>
              </a:spcBef>
              <a:spcAft>
                <a:spcPts val="0"/>
              </a:spcAft>
              <a:buClr>
                <a:schemeClr val="accent2"/>
              </a:buClr>
              <a:buSzPts val="1400"/>
              <a:buFont typeface="Roche Sans Light"/>
              <a:buNone/>
              <a:defRPr sz="14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Tree>
  </p:cSld>
  <p:clrMapOvr>
    <a:masterClrMapping/>
  </p:clrMapOvr>
  <p:extLst>
    <p:ext uri="{DCECCB84-F9BA-43D5-87BE-67443E8EF086}">
      <p15:sldGuideLst xmlns:p15="http://schemas.microsoft.com/office/powerpoint/2012/main">
        <p15:guide id="1" pos="3826">
          <p15:clr>
            <a:srgbClr val="FBAE40"/>
          </p15:clr>
        </p15:guide>
        <p15:guide id="2" orient="horz" pos="4240">
          <p15:clr>
            <a:srgbClr val="9FCC3B"/>
          </p15:clr>
        </p15:guide>
        <p15:guide id="3" orient="horz" pos="232">
          <p15:clr>
            <a:srgbClr val="FBAE40"/>
          </p15:clr>
        </p15:guide>
        <p15:guide id="4" orient="horz" pos="4005">
          <p15:clr>
            <a:srgbClr val="9FCC3B"/>
          </p15:clr>
        </p15:guide>
        <p15:guide id="5" pos="483">
          <p15:clr>
            <a:srgbClr val="9FCC3B"/>
          </p15:clr>
        </p15:guide>
        <p15:guide id="6" pos="3108">
          <p15:clr>
            <a:srgbClr val="9FCC3B"/>
          </p15:clr>
        </p15:guide>
        <p15:guide id="7" orient="horz" pos="4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2 columns">
  <p:cSld name="Title and 2 columns">
    <p:bg>
      <p:bgPr>
        <a:solidFill>
          <a:srgbClr val="FFFFFF"/>
        </a:solidFill>
        <a:effectLst/>
      </p:bgPr>
    </p:bg>
    <p:spTree>
      <p:nvGrpSpPr>
        <p:cNvPr id="1" name="Shape 56"/>
        <p:cNvGrpSpPr/>
        <p:nvPr/>
      </p:nvGrpSpPr>
      <p:grpSpPr>
        <a:xfrm>
          <a:off x="0" y="0"/>
          <a:ext cx="0" cy="0"/>
          <a:chOff x="0" y="0"/>
          <a:chExt cx="0" cy="0"/>
        </a:xfrm>
      </p:grpSpPr>
      <p:sp>
        <p:nvSpPr>
          <p:cNvPr id="57" name="Google Shape;57;p140"/>
          <p:cNvSpPr txBox="1">
            <a:spLocks noGrp="1"/>
          </p:cNvSpPr>
          <p:nvPr>
            <p:ph type="body" idx="1"/>
          </p:nvPr>
        </p:nvSpPr>
        <p:spPr>
          <a:xfrm>
            <a:off x="736951" y="778181"/>
            <a:ext cx="9954000" cy="3385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58" name="Google Shape;58;p140"/>
          <p:cNvSpPr txBox="1">
            <a:spLocks noGrp="1"/>
          </p:cNvSpPr>
          <p:nvPr>
            <p:ph type="body" idx="2"/>
          </p:nvPr>
        </p:nvSpPr>
        <p:spPr>
          <a:xfrm>
            <a:off x="736951" y="1116740"/>
            <a:ext cx="9954000" cy="405495"/>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b="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59" name="Google Shape;59;p140"/>
          <p:cNvSpPr txBox="1">
            <a:spLocks noGrp="1"/>
          </p:cNvSpPr>
          <p:nvPr>
            <p:ph type="body" idx="3"/>
          </p:nvPr>
        </p:nvSpPr>
        <p:spPr>
          <a:xfrm>
            <a:off x="6462460" y="1893888"/>
            <a:ext cx="5256000" cy="4511806"/>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60" name="Google Shape;60;p140"/>
          <p:cNvSpPr txBox="1">
            <a:spLocks noGrp="1"/>
          </p:cNvSpPr>
          <p:nvPr>
            <p:ph type="body" idx="4"/>
          </p:nvPr>
        </p:nvSpPr>
        <p:spPr>
          <a:xfrm>
            <a:off x="736601" y="1893888"/>
            <a:ext cx="5256000" cy="4511806"/>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61" name="Google Shape;61;p140"/>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3 columns">
  <p:cSld name="Title and 3 columns">
    <p:bg>
      <p:bgPr>
        <a:solidFill>
          <a:srgbClr val="FFFFFF"/>
        </a:solidFill>
        <a:effectLst/>
      </p:bgPr>
    </p:bg>
    <p:spTree>
      <p:nvGrpSpPr>
        <p:cNvPr id="1" name="Shape 62"/>
        <p:cNvGrpSpPr/>
        <p:nvPr/>
      </p:nvGrpSpPr>
      <p:grpSpPr>
        <a:xfrm>
          <a:off x="0" y="0"/>
          <a:ext cx="0" cy="0"/>
          <a:chOff x="0" y="0"/>
          <a:chExt cx="0" cy="0"/>
        </a:xfrm>
      </p:grpSpPr>
      <p:sp>
        <p:nvSpPr>
          <p:cNvPr id="63" name="Google Shape;63;p141"/>
          <p:cNvSpPr txBox="1">
            <a:spLocks noGrp="1"/>
          </p:cNvSpPr>
          <p:nvPr>
            <p:ph type="body" idx="1"/>
          </p:nvPr>
        </p:nvSpPr>
        <p:spPr>
          <a:xfrm>
            <a:off x="736951" y="778181"/>
            <a:ext cx="9954000" cy="3385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64" name="Google Shape;64;p141"/>
          <p:cNvSpPr txBox="1">
            <a:spLocks noGrp="1"/>
          </p:cNvSpPr>
          <p:nvPr>
            <p:ph type="body" idx="2"/>
          </p:nvPr>
        </p:nvSpPr>
        <p:spPr>
          <a:xfrm>
            <a:off x="736951" y="1116740"/>
            <a:ext cx="9954000" cy="405495"/>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b="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65" name="Google Shape;65;p141"/>
          <p:cNvSpPr txBox="1">
            <a:spLocks noGrp="1"/>
          </p:cNvSpPr>
          <p:nvPr>
            <p:ph type="body" idx="3"/>
          </p:nvPr>
        </p:nvSpPr>
        <p:spPr>
          <a:xfrm>
            <a:off x="8264269" y="1893888"/>
            <a:ext cx="3456000" cy="4511806"/>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66" name="Google Shape;66;p141"/>
          <p:cNvSpPr txBox="1">
            <a:spLocks noGrp="1"/>
          </p:cNvSpPr>
          <p:nvPr>
            <p:ph type="body" idx="4"/>
          </p:nvPr>
        </p:nvSpPr>
        <p:spPr>
          <a:xfrm>
            <a:off x="4500435" y="1893888"/>
            <a:ext cx="3456000" cy="4511806"/>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67" name="Google Shape;67;p141"/>
          <p:cNvSpPr txBox="1">
            <a:spLocks noGrp="1"/>
          </p:cNvSpPr>
          <p:nvPr>
            <p:ph type="body" idx="5"/>
          </p:nvPr>
        </p:nvSpPr>
        <p:spPr>
          <a:xfrm>
            <a:off x="736601" y="1893888"/>
            <a:ext cx="3456000" cy="4511806"/>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68" name="Google Shape;68;p141"/>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long)">
  <p:cSld name="Quote (long)">
    <p:bg>
      <p:bgPr>
        <a:solidFill>
          <a:srgbClr val="FFFFFF"/>
        </a:solidFill>
        <a:effectLst/>
      </p:bgPr>
    </p:bg>
    <p:spTree>
      <p:nvGrpSpPr>
        <p:cNvPr id="1" name="Shape 69"/>
        <p:cNvGrpSpPr/>
        <p:nvPr/>
      </p:nvGrpSpPr>
      <p:grpSpPr>
        <a:xfrm>
          <a:off x="0" y="0"/>
          <a:ext cx="0" cy="0"/>
          <a:chOff x="0" y="0"/>
          <a:chExt cx="0" cy="0"/>
        </a:xfrm>
      </p:grpSpPr>
      <p:sp>
        <p:nvSpPr>
          <p:cNvPr id="70" name="Google Shape;70;p142"/>
          <p:cNvSpPr txBox="1">
            <a:spLocks noGrp="1"/>
          </p:cNvSpPr>
          <p:nvPr>
            <p:ph type="body" idx="1"/>
          </p:nvPr>
        </p:nvSpPr>
        <p:spPr>
          <a:xfrm>
            <a:off x="2234436" y="1353748"/>
            <a:ext cx="7768856" cy="354188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2"/>
              </a:buClr>
              <a:buSzPts val="3800"/>
              <a:buFont typeface="Roche Sans Light"/>
              <a:buNone/>
              <a:defRPr sz="3800" b="0" i="1"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71" name="Google Shape;71;p142"/>
          <p:cNvSpPr txBox="1">
            <a:spLocks noGrp="1"/>
          </p:cNvSpPr>
          <p:nvPr>
            <p:ph type="body" idx="2"/>
          </p:nvPr>
        </p:nvSpPr>
        <p:spPr>
          <a:xfrm>
            <a:off x="2234436" y="4895630"/>
            <a:ext cx="7768856" cy="33528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2"/>
              </a:buClr>
              <a:buSzPts val="1800"/>
              <a:buFont typeface="Roche Sans Light"/>
              <a:buNone/>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72" name="Google Shape;72;p142"/>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short)">
  <p:cSld name="Quote (short)">
    <p:bg>
      <p:bgPr>
        <a:solidFill>
          <a:srgbClr val="FFFFFF"/>
        </a:solidFill>
        <a:effectLst/>
      </p:bgPr>
    </p:bg>
    <p:spTree>
      <p:nvGrpSpPr>
        <p:cNvPr id="1" name="Shape 73"/>
        <p:cNvGrpSpPr/>
        <p:nvPr/>
      </p:nvGrpSpPr>
      <p:grpSpPr>
        <a:xfrm>
          <a:off x="0" y="0"/>
          <a:ext cx="0" cy="0"/>
          <a:chOff x="0" y="0"/>
          <a:chExt cx="0" cy="0"/>
        </a:xfrm>
      </p:grpSpPr>
      <p:sp>
        <p:nvSpPr>
          <p:cNvPr id="74" name="Google Shape;74;p143"/>
          <p:cNvSpPr txBox="1">
            <a:spLocks noGrp="1"/>
          </p:cNvSpPr>
          <p:nvPr>
            <p:ph type="body" idx="1"/>
          </p:nvPr>
        </p:nvSpPr>
        <p:spPr>
          <a:xfrm>
            <a:off x="5014975" y="1909762"/>
            <a:ext cx="6697599" cy="340595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2"/>
              </a:buClr>
              <a:buSzPts val="2400"/>
              <a:buFont typeface="Roche Sans Light"/>
              <a:buNone/>
              <a:defRPr sz="2400" b="0" i="1"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75" name="Google Shape;75;p143"/>
          <p:cNvSpPr txBox="1">
            <a:spLocks noGrp="1"/>
          </p:cNvSpPr>
          <p:nvPr>
            <p:ph type="body" idx="2"/>
          </p:nvPr>
        </p:nvSpPr>
        <p:spPr>
          <a:xfrm>
            <a:off x="5014975" y="5378133"/>
            <a:ext cx="6697599" cy="33528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2"/>
              </a:buClr>
              <a:buSzPts val="1800"/>
              <a:buFont typeface="Roche Sans Light"/>
              <a:buNone/>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76" name="Google Shape;76;p143"/>
          <p:cNvSpPr>
            <a:spLocks noGrp="1"/>
          </p:cNvSpPr>
          <p:nvPr>
            <p:ph type="pic" idx="3"/>
          </p:nvPr>
        </p:nvSpPr>
        <p:spPr>
          <a:xfrm>
            <a:off x="0" y="1909763"/>
            <a:ext cx="4457700" cy="3803650"/>
          </a:xfrm>
          <a:prstGeom prst="rect">
            <a:avLst/>
          </a:prstGeom>
          <a:noFill/>
          <a:ln>
            <a:noFill/>
          </a:ln>
        </p:spPr>
      </p:sp>
      <p:sp>
        <p:nvSpPr>
          <p:cNvPr id="77" name="Google Shape;77;p143"/>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Logo only)">
  <p:cSld name="Blank (Logo only)">
    <p:bg>
      <p:bgPr>
        <a:solidFill>
          <a:srgbClr val="FFFFFF"/>
        </a:solidFill>
        <a:effectLst/>
      </p:bgPr>
    </p:bg>
    <p:spTree>
      <p:nvGrpSpPr>
        <p:cNvPr id="1" name="Shape 78"/>
        <p:cNvGrpSpPr/>
        <p:nvPr/>
      </p:nvGrpSpPr>
      <p:grpSpPr>
        <a:xfrm>
          <a:off x="0" y="0"/>
          <a:ext cx="0" cy="0"/>
          <a:chOff x="0" y="0"/>
          <a:chExt cx="0" cy="0"/>
        </a:xfrm>
      </p:grpSpPr>
      <p:sp>
        <p:nvSpPr>
          <p:cNvPr id="79" name="Google Shape;79;p144"/>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urpose statement">
  <p:cSld name="Purpose statement">
    <p:bg>
      <p:bgPr>
        <a:solidFill>
          <a:schemeClr val="lt1"/>
        </a:solidFill>
        <a:effectLst/>
      </p:bgPr>
    </p:bg>
    <p:spTree>
      <p:nvGrpSpPr>
        <p:cNvPr id="1" name="Shape 80"/>
        <p:cNvGrpSpPr/>
        <p:nvPr/>
      </p:nvGrpSpPr>
      <p:grpSpPr>
        <a:xfrm>
          <a:off x="0" y="0"/>
          <a:ext cx="0" cy="0"/>
          <a:chOff x="0" y="0"/>
          <a:chExt cx="0" cy="0"/>
        </a:xfrm>
      </p:grpSpPr>
      <p:sp>
        <p:nvSpPr>
          <p:cNvPr id="81" name="Google Shape;81;p145"/>
          <p:cNvSpPr txBox="1"/>
          <p:nvPr/>
        </p:nvSpPr>
        <p:spPr>
          <a:xfrm>
            <a:off x="415600" y="2803148"/>
            <a:ext cx="11360800" cy="1122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B41CD"/>
              </a:buClr>
              <a:buSzPts val="3000"/>
              <a:buFont typeface="Arial"/>
              <a:buNone/>
            </a:pPr>
            <a:r>
              <a:rPr lang="en-US" sz="3000" b="0" i="0" u="none" strike="noStrike" cap="none">
                <a:solidFill>
                  <a:srgbClr val="0B41CD"/>
                </a:solidFill>
                <a:latin typeface="Roche Sans"/>
                <a:ea typeface="Roche Sans"/>
                <a:cs typeface="Roche Sans"/>
                <a:sym typeface="Roche Sans"/>
              </a:rPr>
              <a:t>Doing now what patients need next</a:t>
            </a:r>
            <a:endParaRPr sz="1400" b="0" i="0" u="none" strike="noStrike" cap="none">
              <a:solidFill>
                <a:srgbClr val="000000"/>
              </a:solidFill>
              <a:latin typeface="Roche Sans"/>
              <a:ea typeface="Roche Sans"/>
              <a:cs typeface="Roche Sans"/>
              <a:sym typeface="Roche Sans"/>
            </a:endParaRPr>
          </a:p>
        </p:txBody>
      </p:sp>
      <p:sp>
        <p:nvSpPr>
          <p:cNvPr id="82" name="Google Shape;82;p145"/>
          <p:cNvSpPr/>
          <p:nvPr/>
        </p:nvSpPr>
        <p:spPr>
          <a:xfrm>
            <a:off x="11011600" y="286667"/>
            <a:ext cx="876800" cy="539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3"/>
        <p:cNvGrpSpPr/>
        <p:nvPr/>
      </p:nvGrpSpPr>
      <p:grpSpPr>
        <a:xfrm>
          <a:off x="0" y="0"/>
          <a:ext cx="0" cy="0"/>
          <a:chOff x="0" y="0"/>
          <a:chExt cx="0" cy="0"/>
        </a:xfrm>
      </p:grpSpPr>
      <p:sp>
        <p:nvSpPr>
          <p:cNvPr id="84" name="Google Shape;84;p146"/>
          <p:cNvSpPr/>
          <p:nvPr/>
        </p:nvSpPr>
        <p:spPr>
          <a:xfrm>
            <a:off x="0" y="6296524"/>
            <a:ext cx="12192000" cy="5714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 name="Google Shape;85;p146"/>
          <p:cNvPicPr preferRelativeResize="0"/>
          <p:nvPr/>
        </p:nvPicPr>
        <p:blipFill rotWithShape="1">
          <a:blip r:embed="rId2">
            <a:alphaModFix/>
          </a:blip>
          <a:srcRect/>
          <a:stretch/>
        </p:blipFill>
        <p:spPr>
          <a:xfrm>
            <a:off x="11070683" y="6424612"/>
            <a:ext cx="899945" cy="365125"/>
          </a:xfrm>
          <a:prstGeom prst="rect">
            <a:avLst/>
          </a:prstGeom>
          <a:noFill/>
          <a:ln>
            <a:noFill/>
          </a:ln>
        </p:spPr>
      </p:pic>
      <p:sp>
        <p:nvSpPr>
          <p:cNvPr id="86" name="Google Shape;86;p146"/>
          <p:cNvSpPr txBox="1">
            <a:spLocks noGrp="1"/>
          </p:cNvSpPr>
          <p:nvPr>
            <p:ph type="sldNum" idx="12"/>
          </p:nvPr>
        </p:nvSpPr>
        <p:spPr>
          <a:xfrm>
            <a:off x="88828" y="639971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7" name="Google Shape;87;p146"/>
          <p:cNvPicPr preferRelativeResize="0"/>
          <p:nvPr/>
        </p:nvPicPr>
        <p:blipFill rotWithShape="1">
          <a:blip r:embed="rId3">
            <a:alphaModFix/>
          </a:blip>
          <a:srcRect b="8342"/>
          <a:stretch/>
        </p:blipFill>
        <p:spPr>
          <a:xfrm>
            <a:off x="-1" y="0"/>
            <a:ext cx="12192001" cy="6285896"/>
          </a:xfrm>
          <a:prstGeom prst="rect">
            <a:avLst/>
          </a:prstGeom>
          <a:noFill/>
          <a:ln>
            <a:noFill/>
          </a:ln>
        </p:spPr>
      </p:pic>
      <p:pic>
        <p:nvPicPr>
          <p:cNvPr id="88" name="Google Shape;88;p146"/>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89" name="Google Shape;89;p146"/>
          <p:cNvSpPr txBox="1">
            <a:spLocks noGrp="1"/>
          </p:cNvSpPr>
          <p:nvPr>
            <p:ph type="title"/>
          </p:nvPr>
        </p:nvSpPr>
        <p:spPr>
          <a:xfrm>
            <a:off x="6845101" y="1553678"/>
            <a:ext cx="4871978" cy="1526209"/>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5280"/>
              <a:buFont typeface="Roche Sans"/>
              <a:buNone/>
              <a:defRPr sz="4400" b="1" i="0" u="none" strike="noStrike" cap="none">
                <a:solidFill>
                  <a:schemeClr val="accent1"/>
                </a:solidFill>
                <a:latin typeface="Roche Sans"/>
                <a:ea typeface="Roche Sans"/>
                <a:cs typeface="Roche Sans"/>
                <a:sym typeface="Roche Sans"/>
              </a:defRPr>
            </a:lvl1pPr>
            <a:lvl2pPr marR="0" lvl="1"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2pPr>
            <a:lvl3pPr marR="0" lvl="2"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3pPr>
            <a:lvl4pPr marR="0" lvl="3"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4pPr>
            <a:lvl5pPr marR="0" lvl="4"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5pPr>
            <a:lvl6pPr marR="0" lvl="5"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6pPr>
            <a:lvl7pPr marR="0" lvl="6"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7pPr>
            <a:lvl8pPr marR="0" lvl="7"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8pPr>
            <a:lvl9pPr marR="0" lvl="8"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9pPr>
          </a:lstStyle>
          <a:p>
            <a:endParaRPr/>
          </a:p>
        </p:txBody>
      </p:sp>
      <p:sp>
        <p:nvSpPr>
          <p:cNvPr id="90" name="Google Shape;90;p146"/>
          <p:cNvSpPr txBox="1">
            <a:spLocks noGrp="1"/>
          </p:cNvSpPr>
          <p:nvPr>
            <p:ph type="body" idx="1"/>
          </p:nvPr>
        </p:nvSpPr>
        <p:spPr>
          <a:xfrm>
            <a:off x="6845101" y="3088051"/>
            <a:ext cx="4911924" cy="155683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3080"/>
              <a:buFont typeface="Roche Sans"/>
              <a:buNone/>
              <a:defRPr sz="2800" b="1" i="0" u="none" strike="noStrike" cap="none">
                <a:solidFill>
                  <a:schemeClr val="accent2"/>
                </a:solidFill>
                <a:latin typeface="Roche Sans"/>
                <a:ea typeface="Roche Sans"/>
                <a:cs typeface="Roche Sans"/>
                <a:sym typeface="Roche Sans"/>
              </a:defRPr>
            </a:lvl1pPr>
            <a:lvl2pPr marL="914400" marR="0" lvl="1" indent="-228600" algn="l" rtl="0">
              <a:lnSpc>
                <a:spcPct val="100000"/>
              </a:lnSpc>
              <a:spcBef>
                <a:spcPts val="0"/>
              </a:spcBef>
              <a:spcAft>
                <a:spcPts val="0"/>
              </a:spcAft>
              <a:buClr>
                <a:schemeClr val="accent2"/>
              </a:buClr>
              <a:buSzPts val="1980"/>
              <a:buFont typeface="Roche Sans Light"/>
              <a:buNone/>
              <a:defRPr sz="1800" b="0" i="0" u="none" strike="noStrike" cap="none">
                <a:solidFill>
                  <a:schemeClr val="dk1"/>
                </a:solidFill>
                <a:latin typeface="Roche Sans Light"/>
                <a:ea typeface="Roche Sans Light"/>
                <a:cs typeface="Roche Sans Light"/>
                <a:sym typeface="Roche Sans Light"/>
              </a:defRPr>
            </a:lvl2pPr>
            <a:lvl3pPr marL="1371600" marR="0" lvl="2" indent="-342900" algn="l" rtl="0">
              <a:lnSpc>
                <a:spcPct val="100000"/>
              </a:lnSpc>
              <a:spcBef>
                <a:spcPts val="0"/>
              </a:spcBef>
              <a:spcAft>
                <a:spcPts val="0"/>
              </a:spcAft>
              <a:buClr>
                <a:schemeClr val="accent2"/>
              </a:buClr>
              <a:buSzPts val="18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54330"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54329"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91" name="Google Shape;91;p146"/>
          <p:cNvSpPr txBox="1">
            <a:spLocks noGrp="1"/>
          </p:cNvSpPr>
          <p:nvPr>
            <p:ph type="body" idx="2"/>
          </p:nvPr>
        </p:nvSpPr>
        <p:spPr>
          <a:xfrm>
            <a:off x="6889749" y="4794918"/>
            <a:ext cx="4867275" cy="127568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2"/>
              </a:buClr>
              <a:buSzPts val="2400"/>
              <a:buFont typeface="Roche Sans Light"/>
              <a:buNone/>
              <a:defRPr sz="2000" b="0" i="0" u="none" strike="noStrike" cap="none">
                <a:solidFill>
                  <a:srgbClr val="606060"/>
                </a:solidFill>
                <a:latin typeface="Roche Sans Light"/>
                <a:ea typeface="Roche Sans Light"/>
                <a:cs typeface="Roche Sans Light"/>
                <a:sym typeface="Roche Sans Light"/>
              </a:defRPr>
            </a:lvl1pPr>
            <a:lvl2pPr marL="914400" marR="0" lvl="1" indent="-228600" algn="l" rtl="0">
              <a:lnSpc>
                <a:spcPct val="100000"/>
              </a:lnSpc>
              <a:spcBef>
                <a:spcPts val="0"/>
              </a:spcBef>
              <a:spcAft>
                <a:spcPts val="0"/>
              </a:spcAft>
              <a:buClr>
                <a:schemeClr val="accent2"/>
              </a:buClr>
              <a:buSzPts val="1980"/>
              <a:buFont typeface="Roche Sans Light"/>
              <a:buNone/>
              <a:defRPr sz="1800" b="0" i="0" u="none" strike="noStrike" cap="none">
                <a:solidFill>
                  <a:schemeClr val="dk1"/>
                </a:solidFill>
                <a:latin typeface="Roche Sans Light"/>
                <a:ea typeface="Roche Sans Light"/>
                <a:cs typeface="Roche Sans Light"/>
                <a:sym typeface="Roche Sans Light"/>
              </a:defRPr>
            </a:lvl2pPr>
            <a:lvl3pPr marL="1371600" marR="0" lvl="2" indent="-228600" algn="l" rtl="0">
              <a:lnSpc>
                <a:spcPct val="100000"/>
              </a:lnSpc>
              <a:spcBef>
                <a:spcPts val="0"/>
              </a:spcBef>
              <a:spcAft>
                <a:spcPts val="0"/>
              </a:spcAft>
              <a:buClr>
                <a:schemeClr val="accent2"/>
              </a:buClr>
              <a:buSzPts val="1800"/>
              <a:buFont typeface="Roche Sans Light"/>
              <a:buNone/>
              <a:defRPr sz="1600" b="0" i="0" u="none" strike="noStrike" cap="none">
                <a:solidFill>
                  <a:schemeClr val="dk1"/>
                </a:solidFill>
                <a:latin typeface="Roche Sans Light"/>
                <a:ea typeface="Roche Sans Light"/>
                <a:cs typeface="Roche Sans Light"/>
                <a:sym typeface="Roche Sans Light"/>
              </a:defRPr>
            </a:lvl3pPr>
            <a:lvl4pPr marL="1828800" marR="0" lvl="3" indent="-354330"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54329"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pic>
        <p:nvPicPr>
          <p:cNvPr id="92" name="Google Shape;92;p146"/>
          <p:cNvPicPr preferRelativeResize="0"/>
          <p:nvPr/>
        </p:nvPicPr>
        <p:blipFill rotWithShape="1">
          <a:blip r:embed="rId4">
            <a:alphaModFix/>
          </a:blip>
          <a:srcRect/>
          <a:stretch/>
        </p:blipFill>
        <p:spPr>
          <a:xfrm>
            <a:off x="11122446" y="340211"/>
            <a:ext cx="643545" cy="3342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rt wide title and subtitle">
  <p:cSld name="Chart wide title and subtitle">
    <p:spTree>
      <p:nvGrpSpPr>
        <p:cNvPr id="1" name="Shape 93"/>
        <p:cNvGrpSpPr/>
        <p:nvPr/>
      </p:nvGrpSpPr>
      <p:grpSpPr>
        <a:xfrm>
          <a:off x="0" y="0"/>
          <a:ext cx="0" cy="0"/>
          <a:chOff x="0" y="0"/>
          <a:chExt cx="0" cy="0"/>
        </a:xfrm>
      </p:grpSpPr>
      <p:sp>
        <p:nvSpPr>
          <p:cNvPr id="94" name="Google Shape;94;p147"/>
          <p:cNvSpPr txBox="1">
            <a:spLocks noGrp="1"/>
          </p:cNvSpPr>
          <p:nvPr>
            <p:ph type="ctrTitle"/>
          </p:nvPr>
        </p:nvSpPr>
        <p:spPr>
          <a:xfrm>
            <a:off x="511175" y="461016"/>
            <a:ext cx="7388487" cy="406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400"/>
              <a:buFont typeface="Roche Sans"/>
              <a:buNone/>
              <a:defRPr sz="2600" b="0" i="0" u="none" strike="noStrike" cap="none">
                <a:solidFill>
                  <a:schemeClr val="dk1"/>
                </a:solidFill>
                <a:latin typeface="Roche Sans"/>
                <a:ea typeface="Roche Sans"/>
                <a:cs typeface="Roche Sans"/>
                <a:sym typeface="Roche Sans"/>
              </a:defRPr>
            </a:lvl1pPr>
            <a:lvl2pPr marR="0" lvl="1"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2pPr>
            <a:lvl3pPr marR="0" lvl="2"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3pPr>
            <a:lvl4pPr marR="0" lvl="3"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4pPr>
            <a:lvl5pPr marR="0" lvl="4"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5pPr>
            <a:lvl6pPr marR="0" lvl="5"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6pPr>
            <a:lvl7pPr marR="0" lvl="6"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7pPr>
            <a:lvl8pPr marR="0" lvl="7"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8pPr>
            <a:lvl9pPr marR="0" lvl="8"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9pPr>
          </a:lstStyle>
          <a:p>
            <a:endParaRPr/>
          </a:p>
        </p:txBody>
      </p:sp>
      <p:sp>
        <p:nvSpPr>
          <p:cNvPr id="95" name="Google Shape;95;p147"/>
          <p:cNvSpPr txBox="1">
            <a:spLocks noGrp="1"/>
          </p:cNvSpPr>
          <p:nvPr>
            <p:ph type="body" idx="1"/>
          </p:nvPr>
        </p:nvSpPr>
        <p:spPr>
          <a:xfrm>
            <a:off x="511176" y="866273"/>
            <a:ext cx="7468052" cy="87045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2860"/>
              <a:buFont typeface="Roche Sans Light"/>
              <a:buNone/>
              <a:defRPr sz="2600" b="0" i="1" u="none" strike="noStrike" cap="none">
                <a:solidFill>
                  <a:schemeClr val="dk2"/>
                </a:solidFill>
                <a:latin typeface="Roche Sans Light"/>
                <a:ea typeface="Roche Sans Light"/>
                <a:cs typeface="Roche Sans Light"/>
                <a:sym typeface="Roche Sans Light"/>
              </a:defRPr>
            </a:lvl1pPr>
            <a:lvl2pPr marL="914400" marR="0" lvl="1" indent="-354330" algn="l" rtl="0">
              <a:lnSpc>
                <a:spcPct val="100000"/>
              </a:lnSpc>
              <a:spcBef>
                <a:spcPts val="0"/>
              </a:spcBef>
              <a:spcAft>
                <a:spcPts val="0"/>
              </a:spcAft>
              <a:buClr>
                <a:schemeClr val="accent2"/>
              </a:buClr>
              <a:buSzPts val="198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42900" algn="l" rtl="0">
              <a:lnSpc>
                <a:spcPct val="100000"/>
              </a:lnSpc>
              <a:spcBef>
                <a:spcPts val="0"/>
              </a:spcBef>
              <a:spcAft>
                <a:spcPts val="0"/>
              </a:spcAft>
              <a:buClr>
                <a:schemeClr val="accent2"/>
              </a:buClr>
              <a:buSzPts val="18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54330"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54329"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96" name="Google Shape;96;p147"/>
          <p:cNvSpPr/>
          <p:nvPr/>
        </p:nvSpPr>
        <p:spPr>
          <a:xfrm flipH="1">
            <a:off x="7979226" y="0"/>
            <a:ext cx="4212771" cy="628851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7" name="Google Shape;97;p147"/>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98" name="Google Shape;98;p147"/>
          <p:cNvSpPr txBox="1">
            <a:spLocks noGrp="1"/>
          </p:cNvSpPr>
          <p:nvPr>
            <p:ph type="body" idx="2"/>
          </p:nvPr>
        </p:nvSpPr>
        <p:spPr>
          <a:xfrm>
            <a:off x="8298325" y="1736725"/>
            <a:ext cx="3327400" cy="417397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lt1"/>
              </a:buClr>
              <a:buSzPts val="1980"/>
              <a:buFont typeface="Roche Sans Light"/>
              <a:buNone/>
              <a:defRPr sz="1800" b="0" i="0" u="none" strike="noStrike" cap="none">
                <a:solidFill>
                  <a:schemeClr val="lt1"/>
                </a:solidFill>
                <a:latin typeface="Roche Sans Light"/>
                <a:ea typeface="Roche Sans Light"/>
                <a:cs typeface="Roche Sans Light"/>
                <a:sym typeface="Roche Sans Light"/>
              </a:defRPr>
            </a:lvl1pPr>
            <a:lvl2pPr marL="914400" marR="0" lvl="1" indent="-228600" algn="l" rtl="0">
              <a:lnSpc>
                <a:spcPct val="100000"/>
              </a:lnSpc>
              <a:spcBef>
                <a:spcPts val="0"/>
              </a:spcBef>
              <a:spcAft>
                <a:spcPts val="0"/>
              </a:spcAft>
              <a:buClr>
                <a:schemeClr val="accent2"/>
              </a:buClr>
              <a:buSzPts val="1980"/>
              <a:buFont typeface="Roche Sans Light"/>
              <a:buNone/>
              <a:defRPr sz="1800" b="0" i="0" u="none" strike="noStrike" cap="none">
                <a:solidFill>
                  <a:schemeClr val="dk1"/>
                </a:solidFill>
                <a:latin typeface="Roche Sans Light"/>
                <a:ea typeface="Roche Sans Light"/>
                <a:cs typeface="Roche Sans Light"/>
                <a:sym typeface="Roche Sans Light"/>
              </a:defRPr>
            </a:lvl2pPr>
            <a:lvl3pPr marL="1371600" marR="0" lvl="2" indent="-342900" algn="l" rtl="0">
              <a:lnSpc>
                <a:spcPct val="100000"/>
              </a:lnSpc>
              <a:spcBef>
                <a:spcPts val="0"/>
              </a:spcBef>
              <a:spcAft>
                <a:spcPts val="0"/>
              </a:spcAft>
              <a:buClr>
                <a:schemeClr val="accent2"/>
              </a:buClr>
              <a:buSzPts val="18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54330"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54329"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and 1 column">
  <p:cSld name="2_Title and 1 column">
    <p:bg>
      <p:bgPr>
        <a:solidFill>
          <a:srgbClr val="FFFFFF"/>
        </a:solidFill>
        <a:effectLst/>
      </p:bgPr>
    </p:bg>
    <p:spTree>
      <p:nvGrpSpPr>
        <p:cNvPr id="1" name="Shape 102"/>
        <p:cNvGrpSpPr/>
        <p:nvPr/>
      </p:nvGrpSpPr>
      <p:grpSpPr>
        <a:xfrm>
          <a:off x="0" y="0"/>
          <a:ext cx="0" cy="0"/>
          <a:chOff x="0" y="0"/>
          <a:chExt cx="0" cy="0"/>
        </a:xfrm>
      </p:grpSpPr>
      <p:sp>
        <p:nvSpPr>
          <p:cNvPr id="103" name="Google Shape;103;p127"/>
          <p:cNvSpPr txBox="1">
            <a:spLocks noGrp="1"/>
          </p:cNvSpPr>
          <p:nvPr>
            <p:ph type="body" idx="1"/>
          </p:nvPr>
        </p:nvSpPr>
        <p:spPr>
          <a:xfrm>
            <a:off x="736951" y="778181"/>
            <a:ext cx="9954000" cy="338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700"/>
              <a:buFont typeface="Noto Sans"/>
              <a:buNone/>
              <a:defRPr sz="27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04" name="Google Shape;104;p127"/>
          <p:cNvSpPr txBox="1">
            <a:spLocks noGrp="1"/>
          </p:cNvSpPr>
          <p:nvPr>
            <p:ph type="body" idx="2"/>
          </p:nvPr>
        </p:nvSpPr>
        <p:spPr>
          <a:xfrm>
            <a:off x="736951" y="1156068"/>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300"/>
              <a:buFont typeface="Noto Sans"/>
              <a:buNone/>
              <a:defRPr sz="2300" b="0" i="0" u="none" strike="noStrike" cap="none">
                <a:solidFill>
                  <a:srgbClr val="7F7F7F"/>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05" name="Google Shape;105;p127"/>
          <p:cNvSpPr txBox="1">
            <a:spLocks noGrp="1"/>
          </p:cNvSpPr>
          <p:nvPr>
            <p:ph type="sldNum" idx="12"/>
          </p:nvPr>
        </p:nvSpPr>
        <p:spPr>
          <a:xfrm>
            <a:off x="11220628" y="6516656"/>
            <a:ext cx="503100" cy="169200"/>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hapter divider">
  <p:cSld name="Chapter divider">
    <p:bg>
      <p:bgPr>
        <a:solidFill>
          <a:srgbClr val="F4F4F1"/>
        </a:solidFill>
        <a:effectLst/>
      </p:bgPr>
    </p:bg>
    <p:spTree>
      <p:nvGrpSpPr>
        <p:cNvPr id="1" name="Shape 106"/>
        <p:cNvGrpSpPr/>
        <p:nvPr/>
      </p:nvGrpSpPr>
      <p:grpSpPr>
        <a:xfrm>
          <a:off x="0" y="0"/>
          <a:ext cx="0" cy="0"/>
          <a:chOff x="0" y="0"/>
          <a:chExt cx="0" cy="0"/>
        </a:xfrm>
      </p:grpSpPr>
      <p:sp>
        <p:nvSpPr>
          <p:cNvPr id="107" name="Google Shape;107;p128"/>
          <p:cNvSpPr txBox="1">
            <a:spLocks noGrp="1"/>
          </p:cNvSpPr>
          <p:nvPr>
            <p:ph type="ctrTitle"/>
          </p:nvPr>
        </p:nvSpPr>
        <p:spPr>
          <a:xfrm>
            <a:off x="766763" y="3216690"/>
            <a:ext cx="7893300" cy="4557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cxnSp>
        <p:nvCxnSpPr>
          <p:cNvPr id="108" name="Google Shape;108;p128"/>
          <p:cNvCxnSpPr/>
          <p:nvPr/>
        </p:nvCxnSpPr>
        <p:spPr>
          <a:xfrm rot="2939842">
            <a:off x="8424721" y="1714758"/>
            <a:ext cx="4543253" cy="0"/>
          </a:xfrm>
          <a:prstGeom prst="straightConnector1">
            <a:avLst/>
          </a:prstGeom>
          <a:noFill/>
          <a:ln w="10150" cap="flat" cmpd="sng">
            <a:solidFill>
              <a:schemeClr val="accent2"/>
            </a:solidFill>
            <a:prstDash val="solid"/>
            <a:miter lim="800000"/>
            <a:headEnd type="none" w="sm" len="sm"/>
            <a:tailEnd type="none" w="sm" len="sm"/>
          </a:ln>
        </p:spPr>
      </p:cxnSp>
      <p:cxnSp>
        <p:nvCxnSpPr>
          <p:cNvPr id="109" name="Google Shape;109;p128"/>
          <p:cNvCxnSpPr/>
          <p:nvPr/>
        </p:nvCxnSpPr>
        <p:spPr>
          <a:xfrm rot="-2939842">
            <a:off x="8424722" y="5143651"/>
            <a:ext cx="4543253" cy="0"/>
          </a:xfrm>
          <a:prstGeom prst="straightConnector1">
            <a:avLst/>
          </a:prstGeom>
          <a:noFill/>
          <a:ln w="10150" cap="flat" cmpd="sng">
            <a:solidFill>
              <a:schemeClr val="accent2"/>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1 column">
  <p:cSld name="1_Title and 1 column">
    <p:bg>
      <p:bgPr>
        <a:solidFill>
          <a:srgbClr val="FFFFFF"/>
        </a:solidFill>
        <a:effectLst/>
      </p:bgPr>
    </p:bg>
    <p:spTree>
      <p:nvGrpSpPr>
        <p:cNvPr id="1" name="Shape 18"/>
        <p:cNvGrpSpPr/>
        <p:nvPr/>
      </p:nvGrpSpPr>
      <p:grpSpPr>
        <a:xfrm>
          <a:off x="0" y="0"/>
          <a:ext cx="0" cy="0"/>
          <a:chOff x="0" y="0"/>
          <a:chExt cx="0" cy="0"/>
        </a:xfrm>
      </p:grpSpPr>
      <p:sp>
        <p:nvSpPr>
          <p:cNvPr id="19" name="Google Shape;19;p123"/>
          <p:cNvSpPr txBox="1">
            <a:spLocks noGrp="1"/>
          </p:cNvSpPr>
          <p:nvPr>
            <p:ph type="body" idx="1"/>
          </p:nvPr>
        </p:nvSpPr>
        <p:spPr>
          <a:xfrm>
            <a:off x="736951" y="778181"/>
            <a:ext cx="9954000" cy="3385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20" name="Google Shape;20;p123"/>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1 column">
  <p:cSld name="1_Title and 1 column">
    <p:bg>
      <p:bgPr>
        <a:solidFill>
          <a:srgbClr val="FFFFFF"/>
        </a:solidFill>
        <a:effectLst/>
      </p:bgPr>
    </p:bg>
    <p:spTree>
      <p:nvGrpSpPr>
        <p:cNvPr id="1" name="Shape 110"/>
        <p:cNvGrpSpPr/>
        <p:nvPr/>
      </p:nvGrpSpPr>
      <p:grpSpPr>
        <a:xfrm>
          <a:off x="0" y="0"/>
          <a:ext cx="0" cy="0"/>
          <a:chOff x="0" y="0"/>
          <a:chExt cx="0" cy="0"/>
        </a:xfrm>
      </p:grpSpPr>
      <p:sp>
        <p:nvSpPr>
          <p:cNvPr id="111" name="Google Shape;111;p129"/>
          <p:cNvSpPr txBox="1">
            <a:spLocks noGrp="1"/>
          </p:cNvSpPr>
          <p:nvPr>
            <p:ph type="body" idx="1"/>
          </p:nvPr>
        </p:nvSpPr>
        <p:spPr>
          <a:xfrm>
            <a:off x="736951" y="778181"/>
            <a:ext cx="9954000" cy="338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700"/>
              <a:buFont typeface="Noto Sans"/>
              <a:buNone/>
              <a:defRPr sz="27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12" name="Google Shape;112;p129"/>
          <p:cNvSpPr txBox="1">
            <a:spLocks noGrp="1"/>
          </p:cNvSpPr>
          <p:nvPr>
            <p:ph type="sldNum" idx="12"/>
          </p:nvPr>
        </p:nvSpPr>
        <p:spPr>
          <a:xfrm>
            <a:off x="11220628" y="6516656"/>
            <a:ext cx="503100" cy="169200"/>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urpose statement">
  <p:cSld name="Purpose statement">
    <p:bg>
      <p:bgPr>
        <a:solidFill>
          <a:schemeClr val="lt1"/>
        </a:solidFill>
        <a:effectLst/>
      </p:bgPr>
    </p:bg>
    <p:spTree>
      <p:nvGrpSpPr>
        <p:cNvPr id="1" name="Shape 113"/>
        <p:cNvGrpSpPr/>
        <p:nvPr/>
      </p:nvGrpSpPr>
      <p:grpSpPr>
        <a:xfrm>
          <a:off x="0" y="0"/>
          <a:ext cx="0" cy="0"/>
          <a:chOff x="0" y="0"/>
          <a:chExt cx="0" cy="0"/>
        </a:xfrm>
      </p:grpSpPr>
      <p:sp>
        <p:nvSpPr>
          <p:cNvPr id="114" name="Google Shape;114;p134"/>
          <p:cNvSpPr txBox="1"/>
          <p:nvPr/>
        </p:nvSpPr>
        <p:spPr>
          <a:xfrm>
            <a:off x="415600" y="2803148"/>
            <a:ext cx="11360700" cy="11223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B41CD"/>
              </a:buClr>
              <a:buSzPts val="3100"/>
              <a:buFont typeface="Arial"/>
              <a:buNone/>
            </a:pPr>
            <a:r>
              <a:rPr lang="en-US" sz="3100" b="0" i="0" u="none" strike="noStrike" cap="none">
                <a:solidFill>
                  <a:srgbClr val="0B41CD"/>
                </a:solidFill>
                <a:latin typeface="Arial"/>
                <a:ea typeface="Arial"/>
                <a:cs typeface="Arial"/>
                <a:sym typeface="Arial"/>
              </a:rPr>
              <a:t>Doing now what patients need next</a:t>
            </a:r>
            <a:endParaRPr sz="1500" b="0" i="0" u="none" strike="noStrike" cap="none">
              <a:solidFill>
                <a:srgbClr val="000000"/>
              </a:solidFill>
              <a:latin typeface="Arial"/>
              <a:ea typeface="Arial"/>
              <a:cs typeface="Arial"/>
              <a:sym typeface="Arial"/>
            </a:endParaRPr>
          </a:p>
        </p:txBody>
      </p:sp>
      <p:sp>
        <p:nvSpPr>
          <p:cNvPr id="115" name="Google Shape;115;p134"/>
          <p:cNvSpPr/>
          <p:nvPr/>
        </p:nvSpPr>
        <p:spPr>
          <a:xfrm>
            <a:off x="11011600" y="286667"/>
            <a:ext cx="876900" cy="539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ver">
  <p:cSld name="Cover">
    <p:bg>
      <p:bgPr>
        <a:solidFill>
          <a:srgbClr val="F4F4F1"/>
        </a:solidFill>
        <a:effectLst/>
      </p:bgPr>
    </p:bg>
    <p:spTree>
      <p:nvGrpSpPr>
        <p:cNvPr id="1" name="Shape 116"/>
        <p:cNvGrpSpPr/>
        <p:nvPr/>
      </p:nvGrpSpPr>
      <p:grpSpPr>
        <a:xfrm>
          <a:off x="0" y="0"/>
          <a:ext cx="0" cy="0"/>
          <a:chOff x="0" y="0"/>
          <a:chExt cx="0" cy="0"/>
        </a:xfrm>
      </p:grpSpPr>
      <p:sp>
        <p:nvSpPr>
          <p:cNvPr id="117" name="Google Shape;117;p148"/>
          <p:cNvSpPr txBox="1">
            <a:spLocks noGrp="1"/>
          </p:cNvSpPr>
          <p:nvPr>
            <p:ph type="subTitle" idx="1"/>
          </p:nvPr>
        </p:nvSpPr>
        <p:spPr>
          <a:xfrm>
            <a:off x="6074460" y="4073379"/>
            <a:ext cx="5637900" cy="440100"/>
          </a:xfrm>
          <a:prstGeom prst="rect">
            <a:avLst/>
          </a:prstGeom>
          <a:noFill/>
          <a:ln>
            <a:noFill/>
          </a:ln>
        </p:spPr>
        <p:txBody>
          <a:bodyPr spcFirstLastPara="1" wrap="square" lIns="0" tIns="0" rIns="0" bIns="0" anchor="t" anchorCtr="0">
            <a:noAutofit/>
          </a:bodyPr>
          <a:lstStyle>
            <a:lvl1pPr marR="0" lvl="0" algn="l" rtl="0">
              <a:lnSpc>
                <a:spcPct val="100000"/>
              </a:lnSpc>
              <a:spcBef>
                <a:spcPts val="1100"/>
              </a:spcBef>
              <a:spcAft>
                <a:spcPts val="0"/>
              </a:spcAft>
              <a:buClr>
                <a:schemeClr val="accent2"/>
              </a:buClr>
              <a:buSzPts val="1600"/>
              <a:buFont typeface="Noto Sans"/>
              <a:buNone/>
              <a:defRPr sz="1600" b="0" i="0" u="none" strike="noStrike" cap="none">
                <a:solidFill>
                  <a:srgbClr val="706B69"/>
                </a:solidFill>
                <a:latin typeface="Arial"/>
                <a:ea typeface="Arial"/>
                <a:cs typeface="Arial"/>
                <a:sym typeface="Arial"/>
              </a:defRPr>
            </a:lvl1pPr>
            <a:lvl2pPr marR="0" lvl="1" algn="ctr" rtl="0">
              <a:lnSpc>
                <a:spcPct val="100000"/>
              </a:lnSpc>
              <a:spcBef>
                <a:spcPts val="500"/>
              </a:spcBef>
              <a:spcAft>
                <a:spcPts val="0"/>
              </a:spcAft>
              <a:buClr>
                <a:schemeClr val="accent2"/>
              </a:buClr>
              <a:buSzPts val="2000"/>
              <a:buFont typeface="Noto Sans"/>
              <a:buNone/>
              <a:defRPr sz="2000" b="0" i="0" u="none" strike="noStrike" cap="none">
                <a:solidFill>
                  <a:schemeClr val="dk1"/>
                </a:solidFill>
                <a:latin typeface="Arial"/>
                <a:ea typeface="Arial"/>
                <a:cs typeface="Arial"/>
                <a:sym typeface="Arial"/>
              </a:defRPr>
            </a:lvl2pPr>
            <a:lvl3pPr marR="0" lvl="2" algn="ctr" rtl="0">
              <a:lnSpc>
                <a:spcPct val="100000"/>
              </a:lnSpc>
              <a:spcBef>
                <a:spcPts val="500"/>
              </a:spcBef>
              <a:spcAft>
                <a:spcPts val="0"/>
              </a:spcAft>
              <a:buClr>
                <a:schemeClr val="accent2"/>
              </a:buClr>
              <a:buSzPts val="1900"/>
              <a:buFont typeface="Noto Sans"/>
              <a:buNone/>
              <a:defRPr sz="1900" b="0" i="0" u="none" strike="noStrike" cap="none">
                <a:solidFill>
                  <a:schemeClr val="dk1"/>
                </a:solidFill>
                <a:latin typeface="Arial"/>
                <a:ea typeface="Arial"/>
                <a:cs typeface="Arial"/>
                <a:sym typeface="Arial"/>
              </a:defRPr>
            </a:lvl3pPr>
            <a:lvl4pPr marR="0" lvl="3" algn="ctr" rtl="0">
              <a:lnSpc>
                <a:spcPct val="100000"/>
              </a:lnSpc>
              <a:spcBef>
                <a:spcPts val="500"/>
              </a:spcBef>
              <a:spcAft>
                <a:spcPts val="0"/>
              </a:spcAft>
              <a:buClr>
                <a:schemeClr val="accent2"/>
              </a:buClr>
              <a:buSzPts val="1600"/>
              <a:buFont typeface="Noto Sans"/>
              <a:buNone/>
              <a:defRPr sz="1600" b="0" i="0" u="none" strike="noStrike" cap="none">
                <a:solidFill>
                  <a:schemeClr val="dk1"/>
                </a:solidFill>
                <a:latin typeface="Arial"/>
                <a:ea typeface="Arial"/>
                <a:cs typeface="Arial"/>
                <a:sym typeface="Arial"/>
              </a:defRPr>
            </a:lvl4pPr>
            <a:lvl5pPr marR="0" lvl="4" algn="ctr" rtl="0">
              <a:lnSpc>
                <a:spcPct val="100000"/>
              </a:lnSpc>
              <a:spcBef>
                <a:spcPts val="500"/>
              </a:spcBef>
              <a:spcAft>
                <a:spcPts val="0"/>
              </a:spcAft>
              <a:buClr>
                <a:schemeClr val="accent2"/>
              </a:buClr>
              <a:buSzPts val="1600"/>
              <a:buFont typeface="Noto Sans"/>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18" name="Google Shape;118;p148"/>
          <p:cNvSpPr>
            <a:spLocks noGrp="1"/>
          </p:cNvSpPr>
          <p:nvPr>
            <p:ph type="pic" idx="2"/>
          </p:nvPr>
        </p:nvSpPr>
        <p:spPr>
          <a:xfrm>
            <a:off x="0" y="0"/>
            <a:ext cx="5486400" cy="6858000"/>
          </a:xfrm>
          <a:prstGeom prst="rect">
            <a:avLst/>
          </a:prstGeom>
          <a:noFill/>
          <a:ln>
            <a:noFill/>
          </a:ln>
        </p:spPr>
      </p:sp>
      <p:sp>
        <p:nvSpPr>
          <p:cNvPr id="119" name="Google Shape;119;p148"/>
          <p:cNvSpPr txBox="1"/>
          <p:nvPr/>
        </p:nvSpPr>
        <p:spPr>
          <a:xfrm>
            <a:off x="6074461" y="6474262"/>
            <a:ext cx="4164000" cy="4617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Select date and confidentiality Ievel on the Roche tab </a:t>
            </a:r>
            <a:endParaRPr sz="1500" b="0" i="0" u="none" strike="noStrike" cap="none">
              <a:solidFill>
                <a:srgbClr val="000000"/>
              </a:solidFill>
              <a:latin typeface="Arial"/>
              <a:ea typeface="Arial"/>
              <a:cs typeface="Arial"/>
              <a:sym typeface="Arial"/>
            </a:endParaRPr>
          </a:p>
        </p:txBody>
      </p:sp>
      <p:sp>
        <p:nvSpPr>
          <p:cNvPr id="120" name="Google Shape;120;p148"/>
          <p:cNvSpPr txBox="1">
            <a:spLocks noGrp="1"/>
          </p:cNvSpPr>
          <p:nvPr>
            <p:ph type="body" idx="3"/>
          </p:nvPr>
        </p:nvSpPr>
        <p:spPr>
          <a:xfrm>
            <a:off x="6074460" y="3591547"/>
            <a:ext cx="5637900" cy="398400"/>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1100"/>
              </a:spcBef>
              <a:spcAft>
                <a:spcPts val="0"/>
              </a:spcAft>
              <a:buClr>
                <a:schemeClr val="accent2"/>
              </a:buClr>
              <a:buSzPts val="2800"/>
              <a:buFont typeface="Noto Sans"/>
              <a:buNone/>
              <a:defRPr sz="28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21" name="Google Shape;121;p148"/>
          <p:cNvSpPr txBox="1">
            <a:spLocks noGrp="1"/>
          </p:cNvSpPr>
          <p:nvPr>
            <p:ph type="body" idx="4"/>
          </p:nvPr>
        </p:nvSpPr>
        <p:spPr>
          <a:xfrm>
            <a:off x="6079743" y="4738108"/>
            <a:ext cx="5632800" cy="2157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1100"/>
              </a:spcBef>
              <a:spcAft>
                <a:spcPts val="0"/>
              </a:spcAft>
              <a:buClr>
                <a:schemeClr val="accent2"/>
              </a:buClr>
              <a:buSzPts val="1500"/>
              <a:buFont typeface="Noto Sans"/>
              <a:buNone/>
              <a:defRPr sz="15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3826">
          <p15:clr>
            <a:srgbClr val="FBAE40"/>
          </p15:clr>
        </p15:guide>
        <p15:guide id="2" orient="horz" pos="4240">
          <p15:clr>
            <a:srgbClr val="9FCC3B"/>
          </p15:clr>
        </p15:guide>
        <p15:guide id="3" orient="horz" pos="232">
          <p15:clr>
            <a:srgbClr val="FBAE40"/>
          </p15:clr>
        </p15:guide>
        <p15:guide id="4" orient="horz" pos="4005">
          <p15:clr>
            <a:srgbClr val="9FCC3B"/>
          </p15:clr>
        </p15:guide>
        <p15:guide id="5" pos="483">
          <p15:clr>
            <a:srgbClr val="9FCC3B"/>
          </p15:clr>
        </p15:guide>
        <p15:guide id="6" pos="3108">
          <p15:clr>
            <a:srgbClr val="9FCC3B"/>
          </p15:clr>
        </p15:guide>
        <p15:guide id="7" orient="horz" pos="4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lternative cover">
  <p:cSld name="Alternative cover">
    <p:bg>
      <p:bgPr>
        <a:solidFill>
          <a:srgbClr val="F4F4F1"/>
        </a:solidFill>
        <a:effectLst/>
      </p:bgPr>
    </p:bg>
    <p:spTree>
      <p:nvGrpSpPr>
        <p:cNvPr id="1" name="Shape 122"/>
        <p:cNvGrpSpPr/>
        <p:nvPr/>
      </p:nvGrpSpPr>
      <p:grpSpPr>
        <a:xfrm>
          <a:off x="0" y="0"/>
          <a:ext cx="0" cy="0"/>
          <a:chOff x="0" y="0"/>
          <a:chExt cx="0" cy="0"/>
        </a:xfrm>
      </p:grpSpPr>
      <p:cxnSp>
        <p:nvCxnSpPr>
          <p:cNvPr id="123" name="Google Shape;123;p149"/>
          <p:cNvCxnSpPr/>
          <p:nvPr/>
        </p:nvCxnSpPr>
        <p:spPr>
          <a:xfrm rot="-2940102">
            <a:off x="6309066" y="4179967"/>
            <a:ext cx="7109969" cy="0"/>
          </a:xfrm>
          <a:prstGeom prst="straightConnector1">
            <a:avLst/>
          </a:prstGeom>
          <a:noFill/>
          <a:ln w="10150" cap="flat" cmpd="sng">
            <a:solidFill>
              <a:schemeClr val="accent2"/>
            </a:solidFill>
            <a:prstDash val="solid"/>
            <a:miter lim="800000"/>
            <a:headEnd type="none" w="sm" len="sm"/>
            <a:tailEnd type="none" w="sm" len="sm"/>
          </a:ln>
        </p:spPr>
      </p:cxnSp>
      <p:sp>
        <p:nvSpPr>
          <p:cNvPr id="124" name="Google Shape;124;p149"/>
          <p:cNvSpPr txBox="1"/>
          <p:nvPr/>
        </p:nvSpPr>
        <p:spPr>
          <a:xfrm>
            <a:off x="7772400" y="6474262"/>
            <a:ext cx="3951300" cy="4617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Select date and confidentiality Ievel on the Roche tab </a:t>
            </a:r>
            <a:endParaRPr sz="1500" b="0" i="0" u="none" strike="noStrike" cap="none">
              <a:solidFill>
                <a:srgbClr val="000000"/>
              </a:solidFill>
              <a:latin typeface="Arial"/>
              <a:ea typeface="Arial"/>
              <a:cs typeface="Arial"/>
              <a:sym typeface="Arial"/>
            </a:endParaRPr>
          </a:p>
        </p:txBody>
      </p:sp>
      <p:sp>
        <p:nvSpPr>
          <p:cNvPr id="125" name="Google Shape;125;p149"/>
          <p:cNvSpPr txBox="1">
            <a:spLocks noGrp="1"/>
          </p:cNvSpPr>
          <p:nvPr>
            <p:ph type="body" idx="1"/>
          </p:nvPr>
        </p:nvSpPr>
        <p:spPr>
          <a:xfrm>
            <a:off x="766764" y="2641780"/>
            <a:ext cx="9282300" cy="430800"/>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1100"/>
              </a:spcBef>
              <a:spcAft>
                <a:spcPts val="0"/>
              </a:spcAft>
              <a:buClr>
                <a:schemeClr val="accent2"/>
              </a:buClr>
              <a:buSzPts val="2800"/>
              <a:buFont typeface="Noto Sans"/>
              <a:buNone/>
              <a:defRPr sz="28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26" name="Google Shape;126;p149"/>
          <p:cNvSpPr txBox="1">
            <a:spLocks noGrp="1"/>
          </p:cNvSpPr>
          <p:nvPr>
            <p:ph type="body" idx="2"/>
          </p:nvPr>
        </p:nvSpPr>
        <p:spPr>
          <a:xfrm>
            <a:off x="766762" y="3897312"/>
            <a:ext cx="6986700" cy="2462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accent2"/>
              </a:buClr>
              <a:buSzPts val="1500"/>
              <a:buFont typeface="Noto Sans"/>
              <a:buNone/>
              <a:defRPr sz="15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27" name="Google Shape;127;p149"/>
          <p:cNvSpPr txBox="1">
            <a:spLocks noGrp="1"/>
          </p:cNvSpPr>
          <p:nvPr>
            <p:ph type="subTitle" idx="3"/>
          </p:nvPr>
        </p:nvSpPr>
        <p:spPr>
          <a:xfrm>
            <a:off x="766761" y="3215008"/>
            <a:ext cx="9282300" cy="610500"/>
          </a:xfrm>
          <a:prstGeom prst="rect">
            <a:avLst/>
          </a:prstGeom>
          <a:noFill/>
          <a:ln>
            <a:noFill/>
          </a:ln>
        </p:spPr>
        <p:txBody>
          <a:bodyPr spcFirstLastPara="1" wrap="square" lIns="0" tIns="0" rIns="0" bIns="0" anchor="t" anchorCtr="0">
            <a:noAutofit/>
          </a:bodyPr>
          <a:lstStyle>
            <a:lvl1pPr marR="0" lvl="0" algn="l" rtl="0">
              <a:lnSpc>
                <a:spcPct val="100000"/>
              </a:lnSpc>
              <a:spcBef>
                <a:spcPts val="1100"/>
              </a:spcBef>
              <a:spcAft>
                <a:spcPts val="0"/>
              </a:spcAft>
              <a:buClr>
                <a:schemeClr val="accent2"/>
              </a:buClr>
              <a:buSzPts val="1600"/>
              <a:buFont typeface="Noto Sans"/>
              <a:buNone/>
              <a:defRPr sz="1600" b="0" i="0" u="none" strike="noStrike" cap="none">
                <a:solidFill>
                  <a:srgbClr val="706B69"/>
                </a:solidFill>
                <a:latin typeface="Arial"/>
                <a:ea typeface="Arial"/>
                <a:cs typeface="Arial"/>
                <a:sym typeface="Arial"/>
              </a:defRPr>
            </a:lvl1pPr>
            <a:lvl2pPr marR="0" lvl="1" algn="ctr" rtl="0">
              <a:lnSpc>
                <a:spcPct val="100000"/>
              </a:lnSpc>
              <a:spcBef>
                <a:spcPts val="500"/>
              </a:spcBef>
              <a:spcAft>
                <a:spcPts val="0"/>
              </a:spcAft>
              <a:buClr>
                <a:schemeClr val="accent2"/>
              </a:buClr>
              <a:buSzPts val="2000"/>
              <a:buFont typeface="Noto Sans"/>
              <a:buNone/>
              <a:defRPr sz="2000" b="0" i="0" u="none" strike="noStrike" cap="none">
                <a:solidFill>
                  <a:schemeClr val="dk1"/>
                </a:solidFill>
                <a:latin typeface="Arial"/>
                <a:ea typeface="Arial"/>
                <a:cs typeface="Arial"/>
                <a:sym typeface="Arial"/>
              </a:defRPr>
            </a:lvl2pPr>
            <a:lvl3pPr marR="0" lvl="2" algn="ctr" rtl="0">
              <a:lnSpc>
                <a:spcPct val="100000"/>
              </a:lnSpc>
              <a:spcBef>
                <a:spcPts val="500"/>
              </a:spcBef>
              <a:spcAft>
                <a:spcPts val="0"/>
              </a:spcAft>
              <a:buClr>
                <a:schemeClr val="accent2"/>
              </a:buClr>
              <a:buSzPts val="1900"/>
              <a:buFont typeface="Noto Sans"/>
              <a:buNone/>
              <a:defRPr sz="1900" b="0" i="0" u="none" strike="noStrike" cap="none">
                <a:solidFill>
                  <a:schemeClr val="dk1"/>
                </a:solidFill>
                <a:latin typeface="Arial"/>
                <a:ea typeface="Arial"/>
                <a:cs typeface="Arial"/>
                <a:sym typeface="Arial"/>
              </a:defRPr>
            </a:lvl3pPr>
            <a:lvl4pPr marR="0" lvl="3" algn="ctr" rtl="0">
              <a:lnSpc>
                <a:spcPct val="100000"/>
              </a:lnSpc>
              <a:spcBef>
                <a:spcPts val="500"/>
              </a:spcBef>
              <a:spcAft>
                <a:spcPts val="0"/>
              </a:spcAft>
              <a:buClr>
                <a:schemeClr val="accent2"/>
              </a:buClr>
              <a:buSzPts val="1600"/>
              <a:buFont typeface="Noto Sans"/>
              <a:buNone/>
              <a:defRPr sz="1600" b="0" i="0" u="none" strike="noStrike" cap="none">
                <a:solidFill>
                  <a:schemeClr val="dk1"/>
                </a:solidFill>
                <a:latin typeface="Arial"/>
                <a:ea typeface="Arial"/>
                <a:cs typeface="Arial"/>
                <a:sym typeface="Arial"/>
              </a:defRPr>
            </a:lvl4pPr>
            <a:lvl5pPr marR="0" lvl="4" algn="ctr" rtl="0">
              <a:lnSpc>
                <a:spcPct val="100000"/>
              </a:lnSpc>
              <a:spcBef>
                <a:spcPts val="500"/>
              </a:spcBef>
              <a:spcAft>
                <a:spcPts val="0"/>
              </a:spcAft>
              <a:buClr>
                <a:schemeClr val="accent2"/>
              </a:buClr>
              <a:buSzPts val="1600"/>
              <a:buFont typeface="Noto Sans"/>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483">
          <p15:clr>
            <a:srgbClr val="9FCC3B"/>
          </p15:clr>
        </p15:guide>
        <p15:guide id="2" orient="horz" pos="489">
          <p15:clr>
            <a:srgbClr val="5ACBF0"/>
          </p15:clr>
        </p15:guide>
        <p15:guide id="3" orient="horz" pos="232">
          <p15:clr>
            <a:srgbClr val="5ACBF0"/>
          </p15:clr>
        </p15:guide>
        <p15:guide id="4" orient="horz" pos="4006">
          <p15:clr>
            <a:srgbClr val="9FCC3B"/>
          </p15:clr>
        </p15:guide>
        <p15:guide id="5" orient="horz" pos="4239">
          <p15:clr>
            <a:srgbClr val="9FCC3B"/>
          </p15:clr>
        </p15:guide>
        <p15:guide id="6" pos="3103">
          <p15:clr>
            <a:srgbClr val="9FCC3B"/>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4F4F1"/>
        </a:solidFill>
        <a:effectLst/>
      </p:bgPr>
    </p:bg>
    <p:spTree>
      <p:nvGrpSpPr>
        <p:cNvPr id="1" name="Shape 128"/>
        <p:cNvGrpSpPr/>
        <p:nvPr/>
      </p:nvGrpSpPr>
      <p:grpSpPr>
        <a:xfrm>
          <a:off x="0" y="0"/>
          <a:ext cx="0" cy="0"/>
          <a:chOff x="0" y="0"/>
          <a:chExt cx="0" cy="0"/>
        </a:xfrm>
      </p:grpSpPr>
      <p:sp>
        <p:nvSpPr>
          <p:cNvPr id="129" name="Google Shape;129;p150"/>
          <p:cNvSpPr txBox="1">
            <a:spLocks noGrp="1"/>
          </p:cNvSpPr>
          <p:nvPr>
            <p:ph type="body" idx="1"/>
          </p:nvPr>
        </p:nvSpPr>
        <p:spPr>
          <a:xfrm>
            <a:off x="7642840" y="3300889"/>
            <a:ext cx="4092000" cy="256500"/>
          </a:xfrm>
          <a:prstGeom prst="rect">
            <a:avLst/>
          </a:prstGeom>
          <a:noFill/>
          <a:ln>
            <a:noFill/>
          </a:ln>
        </p:spPr>
        <p:txBody>
          <a:bodyPr spcFirstLastPara="1" wrap="square" lIns="0" tIns="0" rIns="0" bIns="0" anchor="ctr" anchorCtr="0">
            <a:spAutoFit/>
          </a:bodyPr>
          <a:lstStyle>
            <a:lvl1pPr marL="457200" marR="0" lvl="0" indent="-349250" algn="l" rtl="0">
              <a:lnSpc>
                <a:spcPct val="90000"/>
              </a:lnSpc>
              <a:spcBef>
                <a:spcPts val="1100"/>
              </a:spcBef>
              <a:spcAft>
                <a:spcPts val="0"/>
              </a:spcAft>
              <a:buClr>
                <a:schemeClr val="accent2"/>
              </a:buClr>
              <a:buSzPts val="1900"/>
              <a:buFont typeface="Arial"/>
              <a:buAutoNum type="arabicPeriod"/>
              <a:defRPr sz="1900" b="0"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chemeClr val="accent2"/>
              </a:buClr>
              <a:buSzPts val="1900"/>
              <a:buFont typeface="Noto Sans"/>
              <a:buNone/>
              <a:defRPr sz="1900" b="0" i="0" u="none" strike="noStrike" cap="none">
                <a:solidFill>
                  <a:schemeClr val="dk1"/>
                </a:solidFill>
                <a:latin typeface="Arial"/>
                <a:ea typeface="Arial"/>
                <a:cs typeface="Arial"/>
                <a:sym typeface="Arial"/>
              </a:defRPr>
            </a:lvl2pPr>
            <a:lvl3pPr marL="1371600" marR="0" lvl="2" indent="-228600" algn="l" rtl="0">
              <a:lnSpc>
                <a:spcPct val="100000"/>
              </a:lnSpc>
              <a:spcBef>
                <a:spcPts val="500"/>
              </a:spcBef>
              <a:spcAft>
                <a:spcPts val="0"/>
              </a:spcAft>
              <a:buClr>
                <a:schemeClr val="accent2"/>
              </a:buClr>
              <a:buSzPts val="1600"/>
              <a:buFont typeface="Noto Sans"/>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500"/>
              </a:spcBef>
              <a:spcAft>
                <a:spcPts val="0"/>
              </a:spcAft>
              <a:buClr>
                <a:schemeClr val="accent2"/>
              </a:buClr>
              <a:buSzPts val="1600"/>
              <a:buFont typeface="Noto Sans"/>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500"/>
              </a:spcBef>
              <a:spcAft>
                <a:spcPts val="0"/>
              </a:spcAft>
              <a:buClr>
                <a:schemeClr val="accent2"/>
              </a:buClr>
              <a:buSzPts val="1600"/>
              <a:buFont typeface="Noto Sans"/>
              <a:buNone/>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30" name="Google Shape;130;p150"/>
          <p:cNvSpPr txBox="1"/>
          <p:nvPr/>
        </p:nvSpPr>
        <p:spPr>
          <a:xfrm>
            <a:off x="766763" y="3251360"/>
            <a:ext cx="4724100" cy="3879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Table of contents</a:t>
            </a:r>
            <a:endParaRPr sz="2800" b="0" i="0" u="none" strike="noStrike" cap="none">
              <a:solidFill>
                <a:schemeClr val="dk1"/>
              </a:solidFill>
              <a:latin typeface="Arial"/>
              <a:ea typeface="Arial"/>
              <a:cs typeface="Arial"/>
              <a:sym typeface="Arial"/>
            </a:endParaRPr>
          </a:p>
        </p:txBody>
      </p:sp>
      <p:cxnSp>
        <p:nvCxnSpPr>
          <p:cNvPr id="131" name="Google Shape;131;p150"/>
          <p:cNvCxnSpPr/>
          <p:nvPr/>
        </p:nvCxnSpPr>
        <p:spPr>
          <a:xfrm rot="2939842">
            <a:off x="2941574" y="1718921"/>
            <a:ext cx="4543253" cy="0"/>
          </a:xfrm>
          <a:prstGeom prst="straightConnector1">
            <a:avLst/>
          </a:prstGeom>
          <a:noFill/>
          <a:ln w="10150" cap="flat" cmpd="sng">
            <a:solidFill>
              <a:schemeClr val="accent2"/>
            </a:solidFill>
            <a:prstDash val="solid"/>
            <a:miter lim="800000"/>
            <a:headEnd type="none" w="sm" len="sm"/>
            <a:tailEnd type="none" w="sm" len="sm"/>
          </a:ln>
        </p:spPr>
      </p:cxnSp>
      <p:cxnSp>
        <p:nvCxnSpPr>
          <p:cNvPr id="132" name="Google Shape;132;p150"/>
          <p:cNvCxnSpPr/>
          <p:nvPr/>
        </p:nvCxnSpPr>
        <p:spPr>
          <a:xfrm rot="-2939842">
            <a:off x="2946018" y="5147815"/>
            <a:ext cx="4543253" cy="0"/>
          </a:xfrm>
          <a:prstGeom prst="straightConnector1">
            <a:avLst/>
          </a:prstGeom>
          <a:noFill/>
          <a:ln w="10150" cap="flat" cmpd="sng">
            <a:solidFill>
              <a:schemeClr val="accent2"/>
            </a:solidFill>
            <a:prstDash val="solid"/>
            <a:miter lim="800000"/>
            <a:headEnd type="none" w="sm" len="sm"/>
            <a:tailEnd type="none" w="sm" len="sm"/>
          </a:ln>
        </p:spPr>
      </p:cxnSp>
      <p:cxnSp>
        <p:nvCxnSpPr>
          <p:cNvPr id="133" name="Google Shape;133;p150"/>
          <p:cNvCxnSpPr/>
          <p:nvPr/>
        </p:nvCxnSpPr>
        <p:spPr>
          <a:xfrm>
            <a:off x="6707852" y="0"/>
            <a:ext cx="0" cy="6858000"/>
          </a:xfrm>
          <a:prstGeom prst="straightConnector1">
            <a:avLst/>
          </a:prstGeom>
          <a:noFill/>
          <a:ln w="10150" cap="flat" cmpd="sng">
            <a:solidFill>
              <a:schemeClr val="accent2"/>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134"/>
        <p:cNvGrpSpPr/>
        <p:nvPr/>
      </p:nvGrpSpPr>
      <p:grpSpPr>
        <a:xfrm>
          <a:off x="0" y="0"/>
          <a:ext cx="0" cy="0"/>
          <a:chOff x="0" y="0"/>
          <a:chExt cx="0" cy="0"/>
        </a:xfrm>
      </p:grpSpPr>
      <p:sp>
        <p:nvSpPr>
          <p:cNvPr id="135" name="Google Shape;135;p151"/>
          <p:cNvSpPr txBox="1">
            <a:spLocks noGrp="1"/>
          </p:cNvSpPr>
          <p:nvPr>
            <p:ph type="body" idx="1"/>
          </p:nvPr>
        </p:nvSpPr>
        <p:spPr>
          <a:xfrm>
            <a:off x="736951" y="778181"/>
            <a:ext cx="9954000" cy="338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700"/>
              <a:buFont typeface="Noto Sans"/>
              <a:buNone/>
              <a:defRPr sz="27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36" name="Google Shape;136;p151"/>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300"/>
              <a:buFont typeface="Noto Sans"/>
              <a:buNone/>
              <a:defRPr sz="2300" b="0" i="0" u="none" strike="noStrike" cap="none">
                <a:solidFill>
                  <a:srgbClr val="7F7F7F"/>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37" name="Google Shape;137;p151"/>
          <p:cNvSpPr txBox="1">
            <a:spLocks noGrp="1"/>
          </p:cNvSpPr>
          <p:nvPr>
            <p:ph type="sldNum" idx="12"/>
          </p:nvPr>
        </p:nvSpPr>
        <p:spPr>
          <a:xfrm>
            <a:off x="11220628" y="6516656"/>
            <a:ext cx="503100" cy="169200"/>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1 column">
  <p:cSld name="Title and 1 column">
    <p:bg>
      <p:bgPr>
        <a:solidFill>
          <a:srgbClr val="FFFFFF"/>
        </a:solidFill>
        <a:effectLst/>
      </p:bgPr>
    </p:bg>
    <p:spTree>
      <p:nvGrpSpPr>
        <p:cNvPr id="1" name="Shape 138"/>
        <p:cNvGrpSpPr/>
        <p:nvPr/>
      </p:nvGrpSpPr>
      <p:grpSpPr>
        <a:xfrm>
          <a:off x="0" y="0"/>
          <a:ext cx="0" cy="0"/>
          <a:chOff x="0" y="0"/>
          <a:chExt cx="0" cy="0"/>
        </a:xfrm>
      </p:grpSpPr>
      <p:sp>
        <p:nvSpPr>
          <p:cNvPr id="139" name="Google Shape;139;p152"/>
          <p:cNvSpPr txBox="1">
            <a:spLocks noGrp="1"/>
          </p:cNvSpPr>
          <p:nvPr>
            <p:ph type="body" idx="1"/>
          </p:nvPr>
        </p:nvSpPr>
        <p:spPr>
          <a:xfrm>
            <a:off x="736951" y="778181"/>
            <a:ext cx="9954000" cy="338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700"/>
              <a:buFont typeface="Noto Sans"/>
              <a:buNone/>
              <a:defRPr sz="27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40" name="Google Shape;140;p152"/>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300"/>
              <a:buFont typeface="Noto Sans"/>
              <a:buNone/>
              <a:defRPr sz="2300" b="0" i="0" u="none" strike="noStrike" cap="none">
                <a:solidFill>
                  <a:srgbClr val="7F7F7F"/>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41" name="Google Shape;141;p152"/>
          <p:cNvSpPr txBox="1">
            <a:spLocks noGrp="1"/>
          </p:cNvSpPr>
          <p:nvPr>
            <p:ph type="body" idx="3"/>
          </p:nvPr>
        </p:nvSpPr>
        <p:spPr>
          <a:xfrm>
            <a:off x="736600" y="1893888"/>
            <a:ext cx="10977600" cy="4512000"/>
          </a:xfrm>
          <a:prstGeom prst="rect">
            <a:avLst/>
          </a:prstGeom>
          <a:noFill/>
          <a:ln>
            <a:noFill/>
          </a:ln>
        </p:spPr>
        <p:txBody>
          <a:bodyPr spcFirstLastPara="1" wrap="square" lIns="0" tIns="0" rIns="0" bIns="0" anchor="t" anchorCtr="0">
            <a:noAutofit/>
          </a:bodyPr>
          <a:lstStyle>
            <a:lvl1pPr marL="457200" marR="0" lvl="0" indent="-349250" algn="l" rtl="0">
              <a:lnSpc>
                <a:spcPct val="100000"/>
              </a:lnSpc>
              <a:spcBef>
                <a:spcPts val="11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42" name="Google Shape;142;p152"/>
          <p:cNvSpPr txBox="1">
            <a:spLocks noGrp="1"/>
          </p:cNvSpPr>
          <p:nvPr>
            <p:ph type="sldNum" idx="12"/>
          </p:nvPr>
        </p:nvSpPr>
        <p:spPr>
          <a:xfrm>
            <a:off x="11220628" y="6516656"/>
            <a:ext cx="503100" cy="169200"/>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1 column with picture">
  <p:cSld name="Title and 1 column with picture">
    <p:bg>
      <p:bgPr>
        <a:solidFill>
          <a:srgbClr val="FFFFFF"/>
        </a:solidFill>
        <a:effectLst/>
      </p:bgPr>
    </p:bg>
    <p:spTree>
      <p:nvGrpSpPr>
        <p:cNvPr id="1" name="Shape 143"/>
        <p:cNvGrpSpPr/>
        <p:nvPr/>
      </p:nvGrpSpPr>
      <p:grpSpPr>
        <a:xfrm>
          <a:off x="0" y="0"/>
          <a:ext cx="0" cy="0"/>
          <a:chOff x="0" y="0"/>
          <a:chExt cx="0" cy="0"/>
        </a:xfrm>
      </p:grpSpPr>
      <p:sp>
        <p:nvSpPr>
          <p:cNvPr id="144" name="Google Shape;144;p153"/>
          <p:cNvSpPr txBox="1">
            <a:spLocks noGrp="1"/>
          </p:cNvSpPr>
          <p:nvPr>
            <p:ph type="body" idx="1"/>
          </p:nvPr>
        </p:nvSpPr>
        <p:spPr>
          <a:xfrm>
            <a:off x="736951" y="778181"/>
            <a:ext cx="9954000" cy="338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700"/>
              <a:buFont typeface="Noto Sans"/>
              <a:buNone/>
              <a:defRPr sz="27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45" name="Google Shape;145;p153"/>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300"/>
              <a:buFont typeface="Noto Sans"/>
              <a:buNone/>
              <a:defRPr sz="2300" b="0" i="0" u="none" strike="noStrike" cap="none">
                <a:solidFill>
                  <a:srgbClr val="7F7F7F"/>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46" name="Google Shape;146;p153"/>
          <p:cNvSpPr txBox="1">
            <a:spLocks noGrp="1"/>
          </p:cNvSpPr>
          <p:nvPr>
            <p:ph type="body" idx="3"/>
          </p:nvPr>
        </p:nvSpPr>
        <p:spPr>
          <a:xfrm>
            <a:off x="736601" y="1893888"/>
            <a:ext cx="6296100" cy="4512000"/>
          </a:xfrm>
          <a:prstGeom prst="rect">
            <a:avLst/>
          </a:prstGeom>
          <a:noFill/>
          <a:ln>
            <a:noFill/>
          </a:ln>
        </p:spPr>
        <p:txBody>
          <a:bodyPr spcFirstLastPara="1" wrap="square" lIns="0" tIns="0" rIns="0" bIns="0" anchor="t" anchorCtr="0">
            <a:noAutofit/>
          </a:bodyPr>
          <a:lstStyle>
            <a:lvl1pPr marL="457200" marR="0" lvl="0" indent="-349250" algn="l" rtl="0">
              <a:lnSpc>
                <a:spcPct val="100000"/>
              </a:lnSpc>
              <a:spcBef>
                <a:spcPts val="11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47" name="Google Shape;147;p153"/>
          <p:cNvSpPr txBox="1">
            <a:spLocks noGrp="1"/>
          </p:cNvSpPr>
          <p:nvPr>
            <p:ph type="sldNum" idx="12"/>
          </p:nvPr>
        </p:nvSpPr>
        <p:spPr>
          <a:xfrm>
            <a:off x="11220628" y="6516656"/>
            <a:ext cx="503100" cy="169200"/>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153"/>
          <p:cNvSpPr>
            <a:spLocks noGrp="1"/>
          </p:cNvSpPr>
          <p:nvPr>
            <p:ph type="pic" idx="4"/>
          </p:nvPr>
        </p:nvSpPr>
        <p:spPr>
          <a:xfrm>
            <a:off x="7467601" y="1904999"/>
            <a:ext cx="4724400" cy="45213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2 columns">
  <p:cSld name="Title and 2 columns">
    <p:bg>
      <p:bgPr>
        <a:solidFill>
          <a:srgbClr val="FFFFFF"/>
        </a:solidFill>
        <a:effectLst/>
      </p:bgPr>
    </p:bg>
    <p:spTree>
      <p:nvGrpSpPr>
        <p:cNvPr id="1" name="Shape 149"/>
        <p:cNvGrpSpPr/>
        <p:nvPr/>
      </p:nvGrpSpPr>
      <p:grpSpPr>
        <a:xfrm>
          <a:off x="0" y="0"/>
          <a:ext cx="0" cy="0"/>
          <a:chOff x="0" y="0"/>
          <a:chExt cx="0" cy="0"/>
        </a:xfrm>
      </p:grpSpPr>
      <p:sp>
        <p:nvSpPr>
          <p:cNvPr id="150" name="Google Shape;150;p154"/>
          <p:cNvSpPr txBox="1">
            <a:spLocks noGrp="1"/>
          </p:cNvSpPr>
          <p:nvPr>
            <p:ph type="body" idx="1"/>
          </p:nvPr>
        </p:nvSpPr>
        <p:spPr>
          <a:xfrm>
            <a:off x="736951" y="778181"/>
            <a:ext cx="9954000" cy="338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700"/>
              <a:buFont typeface="Noto Sans"/>
              <a:buNone/>
              <a:defRPr sz="27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51" name="Google Shape;151;p154"/>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300"/>
              <a:buFont typeface="Noto Sans"/>
              <a:buNone/>
              <a:defRPr sz="2300" b="0" i="0" u="none" strike="noStrike" cap="none">
                <a:solidFill>
                  <a:srgbClr val="7F7F7F"/>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52" name="Google Shape;152;p154"/>
          <p:cNvSpPr txBox="1">
            <a:spLocks noGrp="1"/>
          </p:cNvSpPr>
          <p:nvPr>
            <p:ph type="body" idx="3"/>
          </p:nvPr>
        </p:nvSpPr>
        <p:spPr>
          <a:xfrm>
            <a:off x="6462460" y="1893888"/>
            <a:ext cx="5256000" cy="4512000"/>
          </a:xfrm>
          <a:prstGeom prst="rect">
            <a:avLst/>
          </a:prstGeom>
          <a:noFill/>
          <a:ln>
            <a:noFill/>
          </a:ln>
        </p:spPr>
        <p:txBody>
          <a:bodyPr spcFirstLastPara="1" wrap="square" lIns="0" tIns="0" rIns="0" bIns="0" anchor="t" anchorCtr="0">
            <a:noAutofit/>
          </a:bodyPr>
          <a:lstStyle>
            <a:lvl1pPr marL="457200" marR="0" lvl="0" indent="-349250" algn="l" rtl="0">
              <a:lnSpc>
                <a:spcPct val="100000"/>
              </a:lnSpc>
              <a:spcBef>
                <a:spcPts val="11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53" name="Google Shape;153;p154"/>
          <p:cNvSpPr txBox="1">
            <a:spLocks noGrp="1"/>
          </p:cNvSpPr>
          <p:nvPr>
            <p:ph type="body" idx="4"/>
          </p:nvPr>
        </p:nvSpPr>
        <p:spPr>
          <a:xfrm>
            <a:off x="736601" y="1893888"/>
            <a:ext cx="5256000" cy="4512000"/>
          </a:xfrm>
          <a:prstGeom prst="rect">
            <a:avLst/>
          </a:prstGeom>
          <a:noFill/>
          <a:ln>
            <a:noFill/>
          </a:ln>
        </p:spPr>
        <p:txBody>
          <a:bodyPr spcFirstLastPara="1" wrap="square" lIns="0" tIns="0" rIns="0" bIns="0" anchor="t" anchorCtr="0">
            <a:noAutofit/>
          </a:bodyPr>
          <a:lstStyle>
            <a:lvl1pPr marL="457200" marR="0" lvl="0" indent="-349250" algn="l" rtl="0">
              <a:lnSpc>
                <a:spcPct val="100000"/>
              </a:lnSpc>
              <a:spcBef>
                <a:spcPts val="11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54" name="Google Shape;154;p154"/>
          <p:cNvSpPr txBox="1">
            <a:spLocks noGrp="1"/>
          </p:cNvSpPr>
          <p:nvPr>
            <p:ph type="sldNum" idx="12"/>
          </p:nvPr>
        </p:nvSpPr>
        <p:spPr>
          <a:xfrm>
            <a:off x="11220628" y="6516656"/>
            <a:ext cx="503100" cy="169200"/>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3 columns">
  <p:cSld name="Title and 3 columns">
    <p:bg>
      <p:bgPr>
        <a:solidFill>
          <a:srgbClr val="FFFFFF"/>
        </a:solidFill>
        <a:effectLst/>
      </p:bgPr>
    </p:bg>
    <p:spTree>
      <p:nvGrpSpPr>
        <p:cNvPr id="1" name="Shape 155"/>
        <p:cNvGrpSpPr/>
        <p:nvPr/>
      </p:nvGrpSpPr>
      <p:grpSpPr>
        <a:xfrm>
          <a:off x="0" y="0"/>
          <a:ext cx="0" cy="0"/>
          <a:chOff x="0" y="0"/>
          <a:chExt cx="0" cy="0"/>
        </a:xfrm>
      </p:grpSpPr>
      <p:sp>
        <p:nvSpPr>
          <p:cNvPr id="156" name="Google Shape;156;p155"/>
          <p:cNvSpPr txBox="1">
            <a:spLocks noGrp="1"/>
          </p:cNvSpPr>
          <p:nvPr>
            <p:ph type="body" idx="1"/>
          </p:nvPr>
        </p:nvSpPr>
        <p:spPr>
          <a:xfrm>
            <a:off x="736951" y="778181"/>
            <a:ext cx="9954000" cy="338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700"/>
              <a:buFont typeface="Noto Sans"/>
              <a:buNone/>
              <a:defRPr sz="27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57" name="Google Shape;157;p155"/>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300"/>
              <a:buFont typeface="Noto Sans"/>
              <a:buNone/>
              <a:defRPr sz="2300" b="0" i="0" u="none" strike="noStrike" cap="none">
                <a:solidFill>
                  <a:srgbClr val="7F7F7F"/>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58" name="Google Shape;158;p155"/>
          <p:cNvSpPr txBox="1">
            <a:spLocks noGrp="1"/>
          </p:cNvSpPr>
          <p:nvPr>
            <p:ph type="body" idx="3"/>
          </p:nvPr>
        </p:nvSpPr>
        <p:spPr>
          <a:xfrm>
            <a:off x="8264269" y="1893888"/>
            <a:ext cx="3456000" cy="4512000"/>
          </a:xfrm>
          <a:prstGeom prst="rect">
            <a:avLst/>
          </a:prstGeom>
          <a:noFill/>
          <a:ln>
            <a:noFill/>
          </a:ln>
        </p:spPr>
        <p:txBody>
          <a:bodyPr spcFirstLastPara="1" wrap="square" lIns="0" tIns="0" rIns="0" bIns="0" anchor="t" anchorCtr="0">
            <a:noAutofit/>
          </a:bodyPr>
          <a:lstStyle>
            <a:lvl1pPr marL="457200" marR="0" lvl="0" indent="-349250" algn="l" rtl="0">
              <a:lnSpc>
                <a:spcPct val="100000"/>
              </a:lnSpc>
              <a:spcBef>
                <a:spcPts val="11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59" name="Google Shape;159;p155"/>
          <p:cNvSpPr txBox="1">
            <a:spLocks noGrp="1"/>
          </p:cNvSpPr>
          <p:nvPr>
            <p:ph type="body" idx="4"/>
          </p:nvPr>
        </p:nvSpPr>
        <p:spPr>
          <a:xfrm>
            <a:off x="4500435" y="1893888"/>
            <a:ext cx="3456000" cy="4512000"/>
          </a:xfrm>
          <a:prstGeom prst="rect">
            <a:avLst/>
          </a:prstGeom>
          <a:noFill/>
          <a:ln>
            <a:noFill/>
          </a:ln>
        </p:spPr>
        <p:txBody>
          <a:bodyPr spcFirstLastPara="1" wrap="square" lIns="0" tIns="0" rIns="0" bIns="0" anchor="t" anchorCtr="0">
            <a:noAutofit/>
          </a:bodyPr>
          <a:lstStyle>
            <a:lvl1pPr marL="457200" marR="0" lvl="0" indent="-349250" algn="l" rtl="0">
              <a:lnSpc>
                <a:spcPct val="100000"/>
              </a:lnSpc>
              <a:spcBef>
                <a:spcPts val="11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60" name="Google Shape;160;p155"/>
          <p:cNvSpPr txBox="1">
            <a:spLocks noGrp="1"/>
          </p:cNvSpPr>
          <p:nvPr>
            <p:ph type="body" idx="5"/>
          </p:nvPr>
        </p:nvSpPr>
        <p:spPr>
          <a:xfrm>
            <a:off x="736601" y="1893888"/>
            <a:ext cx="3456000" cy="4512000"/>
          </a:xfrm>
          <a:prstGeom prst="rect">
            <a:avLst/>
          </a:prstGeom>
          <a:noFill/>
          <a:ln>
            <a:noFill/>
          </a:ln>
        </p:spPr>
        <p:txBody>
          <a:bodyPr spcFirstLastPara="1" wrap="square" lIns="0" tIns="0" rIns="0" bIns="0" anchor="t" anchorCtr="0">
            <a:noAutofit/>
          </a:bodyPr>
          <a:lstStyle>
            <a:lvl1pPr marL="457200" marR="0" lvl="0" indent="-349250" algn="l" rtl="0">
              <a:lnSpc>
                <a:spcPct val="100000"/>
              </a:lnSpc>
              <a:spcBef>
                <a:spcPts val="11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61" name="Google Shape;161;p155"/>
          <p:cNvSpPr txBox="1">
            <a:spLocks noGrp="1"/>
          </p:cNvSpPr>
          <p:nvPr>
            <p:ph type="sldNum" idx="12"/>
          </p:nvPr>
        </p:nvSpPr>
        <p:spPr>
          <a:xfrm>
            <a:off x="11220628" y="6516656"/>
            <a:ext cx="503100" cy="169200"/>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1 column">
  <p:cSld name="2_Title and 1 column">
    <p:bg>
      <p:bgPr>
        <a:solidFill>
          <a:srgbClr val="FFFFFF"/>
        </a:solidFill>
        <a:effectLst/>
      </p:bgPr>
    </p:bg>
    <p:spTree>
      <p:nvGrpSpPr>
        <p:cNvPr id="1" name="Shape 21"/>
        <p:cNvGrpSpPr/>
        <p:nvPr/>
      </p:nvGrpSpPr>
      <p:grpSpPr>
        <a:xfrm>
          <a:off x="0" y="0"/>
          <a:ext cx="0" cy="0"/>
          <a:chOff x="0" y="0"/>
          <a:chExt cx="0" cy="0"/>
        </a:xfrm>
      </p:grpSpPr>
      <p:sp>
        <p:nvSpPr>
          <p:cNvPr id="22" name="Google Shape;22;p124"/>
          <p:cNvSpPr txBox="1">
            <a:spLocks noGrp="1"/>
          </p:cNvSpPr>
          <p:nvPr>
            <p:ph type="body" idx="1"/>
          </p:nvPr>
        </p:nvSpPr>
        <p:spPr>
          <a:xfrm>
            <a:off x="736951" y="778181"/>
            <a:ext cx="9954000" cy="3385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23" name="Google Shape;23;p124"/>
          <p:cNvSpPr txBox="1">
            <a:spLocks noGrp="1"/>
          </p:cNvSpPr>
          <p:nvPr>
            <p:ph type="body" idx="2"/>
          </p:nvPr>
        </p:nvSpPr>
        <p:spPr>
          <a:xfrm>
            <a:off x="736951" y="1156068"/>
            <a:ext cx="9954000" cy="405495"/>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b="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24" name="Google Shape;24;p124"/>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long)">
  <p:cSld name="Quote (long)">
    <p:bg>
      <p:bgPr>
        <a:solidFill>
          <a:srgbClr val="FFFFFF"/>
        </a:solidFill>
        <a:effectLst/>
      </p:bgPr>
    </p:bg>
    <p:spTree>
      <p:nvGrpSpPr>
        <p:cNvPr id="1" name="Shape 162"/>
        <p:cNvGrpSpPr/>
        <p:nvPr/>
      </p:nvGrpSpPr>
      <p:grpSpPr>
        <a:xfrm>
          <a:off x="0" y="0"/>
          <a:ext cx="0" cy="0"/>
          <a:chOff x="0" y="0"/>
          <a:chExt cx="0" cy="0"/>
        </a:xfrm>
      </p:grpSpPr>
      <p:sp>
        <p:nvSpPr>
          <p:cNvPr id="163" name="Google Shape;163;p156"/>
          <p:cNvSpPr txBox="1">
            <a:spLocks noGrp="1"/>
          </p:cNvSpPr>
          <p:nvPr>
            <p:ph type="body" idx="1"/>
          </p:nvPr>
        </p:nvSpPr>
        <p:spPr>
          <a:xfrm>
            <a:off x="2234436" y="1353748"/>
            <a:ext cx="7768800" cy="3542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100"/>
              </a:spcBef>
              <a:spcAft>
                <a:spcPts val="0"/>
              </a:spcAft>
              <a:buClr>
                <a:schemeClr val="accent2"/>
              </a:buClr>
              <a:buSzPts val="3900"/>
              <a:buFont typeface="Noto Sans"/>
              <a:buNone/>
              <a:defRPr sz="3900" b="0" i="1"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64" name="Google Shape;164;p156"/>
          <p:cNvSpPr txBox="1">
            <a:spLocks noGrp="1"/>
          </p:cNvSpPr>
          <p:nvPr>
            <p:ph type="body" idx="2"/>
          </p:nvPr>
        </p:nvSpPr>
        <p:spPr>
          <a:xfrm>
            <a:off x="2234436" y="4895630"/>
            <a:ext cx="7768800" cy="335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100"/>
              </a:spcBef>
              <a:spcAft>
                <a:spcPts val="0"/>
              </a:spcAft>
              <a:buClr>
                <a:schemeClr val="accent2"/>
              </a:buClr>
              <a:buSzPts val="1900"/>
              <a:buFont typeface="Noto Sans"/>
              <a:buNone/>
              <a:defRPr sz="19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65" name="Google Shape;165;p156"/>
          <p:cNvSpPr txBox="1">
            <a:spLocks noGrp="1"/>
          </p:cNvSpPr>
          <p:nvPr>
            <p:ph type="sldNum" idx="12"/>
          </p:nvPr>
        </p:nvSpPr>
        <p:spPr>
          <a:xfrm>
            <a:off x="11220628" y="6516656"/>
            <a:ext cx="503100" cy="169200"/>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short)">
  <p:cSld name="Quote (short)">
    <p:bg>
      <p:bgPr>
        <a:solidFill>
          <a:srgbClr val="FFFFFF"/>
        </a:solidFill>
        <a:effectLst/>
      </p:bgPr>
    </p:bg>
    <p:spTree>
      <p:nvGrpSpPr>
        <p:cNvPr id="1" name="Shape 166"/>
        <p:cNvGrpSpPr/>
        <p:nvPr/>
      </p:nvGrpSpPr>
      <p:grpSpPr>
        <a:xfrm>
          <a:off x="0" y="0"/>
          <a:ext cx="0" cy="0"/>
          <a:chOff x="0" y="0"/>
          <a:chExt cx="0" cy="0"/>
        </a:xfrm>
      </p:grpSpPr>
      <p:sp>
        <p:nvSpPr>
          <p:cNvPr id="167" name="Google Shape;167;p157"/>
          <p:cNvSpPr txBox="1">
            <a:spLocks noGrp="1"/>
          </p:cNvSpPr>
          <p:nvPr>
            <p:ph type="body" idx="1"/>
          </p:nvPr>
        </p:nvSpPr>
        <p:spPr>
          <a:xfrm>
            <a:off x="5014975" y="1909762"/>
            <a:ext cx="6697500" cy="3405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100"/>
              </a:spcBef>
              <a:spcAft>
                <a:spcPts val="0"/>
              </a:spcAft>
              <a:buClr>
                <a:schemeClr val="accent2"/>
              </a:buClr>
              <a:buSzPts val="2400"/>
              <a:buFont typeface="Noto Sans"/>
              <a:buNone/>
              <a:defRPr sz="2400" b="0" i="1"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68" name="Google Shape;168;p157"/>
          <p:cNvSpPr txBox="1">
            <a:spLocks noGrp="1"/>
          </p:cNvSpPr>
          <p:nvPr>
            <p:ph type="body" idx="2"/>
          </p:nvPr>
        </p:nvSpPr>
        <p:spPr>
          <a:xfrm>
            <a:off x="5014975" y="5378133"/>
            <a:ext cx="6697500" cy="335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100"/>
              </a:spcBef>
              <a:spcAft>
                <a:spcPts val="0"/>
              </a:spcAft>
              <a:buClr>
                <a:schemeClr val="accent2"/>
              </a:buClr>
              <a:buSzPts val="1900"/>
              <a:buFont typeface="Noto Sans"/>
              <a:buNone/>
              <a:defRPr sz="19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accent2"/>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69" name="Google Shape;169;p157"/>
          <p:cNvSpPr>
            <a:spLocks noGrp="1"/>
          </p:cNvSpPr>
          <p:nvPr>
            <p:ph type="pic" idx="3"/>
          </p:nvPr>
        </p:nvSpPr>
        <p:spPr>
          <a:xfrm>
            <a:off x="0" y="1909763"/>
            <a:ext cx="4457700" cy="3803700"/>
          </a:xfrm>
          <a:prstGeom prst="rect">
            <a:avLst/>
          </a:prstGeom>
          <a:noFill/>
          <a:ln>
            <a:noFill/>
          </a:ln>
        </p:spPr>
      </p:sp>
      <p:sp>
        <p:nvSpPr>
          <p:cNvPr id="170" name="Google Shape;170;p157"/>
          <p:cNvSpPr txBox="1">
            <a:spLocks noGrp="1"/>
          </p:cNvSpPr>
          <p:nvPr>
            <p:ph type="sldNum" idx="12"/>
          </p:nvPr>
        </p:nvSpPr>
        <p:spPr>
          <a:xfrm>
            <a:off x="11220628" y="6516656"/>
            <a:ext cx="503100" cy="169200"/>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Logo only)">
  <p:cSld name="Blank (Logo only)">
    <p:bg>
      <p:bgPr>
        <a:solidFill>
          <a:srgbClr val="FFFFFF"/>
        </a:solidFill>
        <a:effectLst/>
      </p:bgPr>
    </p:bg>
    <p:spTree>
      <p:nvGrpSpPr>
        <p:cNvPr id="1" name="Shape 171"/>
        <p:cNvGrpSpPr/>
        <p:nvPr/>
      </p:nvGrpSpPr>
      <p:grpSpPr>
        <a:xfrm>
          <a:off x="0" y="0"/>
          <a:ext cx="0" cy="0"/>
          <a:chOff x="0" y="0"/>
          <a:chExt cx="0" cy="0"/>
        </a:xfrm>
      </p:grpSpPr>
      <p:sp>
        <p:nvSpPr>
          <p:cNvPr id="172" name="Google Shape;172;p158"/>
          <p:cNvSpPr txBox="1">
            <a:spLocks noGrp="1"/>
          </p:cNvSpPr>
          <p:nvPr>
            <p:ph type="sldNum" idx="12"/>
          </p:nvPr>
        </p:nvSpPr>
        <p:spPr>
          <a:xfrm>
            <a:off x="11220628" y="6516656"/>
            <a:ext cx="503100" cy="169200"/>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73"/>
        <p:cNvGrpSpPr/>
        <p:nvPr/>
      </p:nvGrpSpPr>
      <p:grpSpPr>
        <a:xfrm>
          <a:off x="0" y="0"/>
          <a:ext cx="0" cy="0"/>
          <a:chOff x="0" y="0"/>
          <a:chExt cx="0" cy="0"/>
        </a:xfrm>
      </p:grpSpPr>
      <p:sp>
        <p:nvSpPr>
          <p:cNvPr id="174" name="Google Shape;174;p159"/>
          <p:cNvSpPr/>
          <p:nvPr/>
        </p:nvSpPr>
        <p:spPr>
          <a:xfrm>
            <a:off x="0" y="6296524"/>
            <a:ext cx="12192000" cy="57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pic>
        <p:nvPicPr>
          <p:cNvPr id="175" name="Google Shape;175;p159"/>
          <p:cNvPicPr preferRelativeResize="0"/>
          <p:nvPr/>
        </p:nvPicPr>
        <p:blipFill rotWithShape="1">
          <a:blip r:embed="rId2">
            <a:alphaModFix/>
          </a:blip>
          <a:srcRect/>
          <a:stretch/>
        </p:blipFill>
        <p:spPr>
          <a:xfrm>
            <a:off x="11070683" y="6424612"/>
            <a:ext cx="899945" cy="365125"/>
          </a:xfrm>
          <a:prstGeom prst="rect">
            <a:avLst/>
          </a:prstGeom>
          <a:noFill/>
          <a:ln>
            <a:noFill/>
          </a:ln>
        </p:spPr>
      </p:pic>
      <p:sp>
        <p:nvSpPr>
          <p:cNvPr id="176" name="Google Shape;176;p159"/>
          <p:cNvSpPr txBox="1">
            <a:spLocks noGrp="1"/>
          </p:cNvSpPr>
          <p:nvPr>
            <p:ph type="sldNum" idx="12"/>
          </p:nvPr>
        </p:nvSpPr>
        <p:spPr>
          <a:xfrm>
            <a:off x="88828" y="639971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77" name="Google Shape;177;p159"/>
          <p:cNvPicPr preferRelativeResize="0"/>
          <p:nvPr/>
        </p:nvPicPr>
        <p:blipFill rotWithShape="1">
          <a:blip r:embed="rId3">
            <a:alphaModFix/>
          </a:blip>
          <a:srcRect b="8338"/>
          <a:stretch/>
        </p:blipFill>
        <p:spPr>
          <a:xfrm>
            <a:off x="-1" y="0"/>
            <a:ext cx="12192000" cy="6285899"/>
          </a:xfrm>
          <a:prstGeom prst="rect">
            <a:avLst/>
          </a:prstGeom>
          <a:noFill/>
          <a:ln>
            <a:noFill/>
          </a:ln>
        </p:spPr>
      </p:pic>
      <p:pic>
        <p:nvPicPr>
          <p:cNvPr id="178" name="Google Shape;178;p159"/>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179" name="Google Shape;179;p159"/>
          <p:cNvSpPr txBox="1">
            <a:spLocks noGrp="1"/>
          </p:cNvSpPr>
          <p:nvPr>
            <p:ph type="title"/>
          </p:nvPr>
        </p:nvSpPr>
        <p:spPr>
          <a:xfrm>
            <a:off x="6845101" y="1553678"/>
            <a:ext cx="4872000" cy="15264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5300"/>
              <a:buFont typeface="Arial"/>
              <a:buNone/>
              <a:defRPr sz="44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80" name="Google Shape;180;p159"/>
          <p:cNvSpPr txBox="1">
            <a:spLocks noGrp="1"/>
          </p:cNvSpPr>
          <p:nvPr>
            <p:ph type="body" idx="1"/>
          </p:nvPr>
        </p:nvSpPr>
        <p:spPr>
          <a:xfrm>
            <a:off x="6845101" y="3088051"/>
            <a:ext cx="4911900" cy="155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3100"/>
              <a:buFont typeface="Noto Sans"/>
              <a:buNone/>
              <a:defRPr sz="2800" b="1" i="0" u="none" strike="noStrike" cap="none">
                <a:solidFill>
                  <a:schemeClr val="accent2"/>
                </a:solidFill>
                <a:latin typeface="Arial"/>
                <a:ea typeface="Arial"/>
                <a:cs typeface="Arial"/>
                <a:sym typeface="Arial"/>
              </a:defRPr>
            </a:lvl1pPr>
            <a:lvl2pPr marL="914400" marR="0" lvl="1" indent="-228600" algn="l" rtl="0">
              <a:lnSpc>
                <a:spcPct val="100000"/>
              </a:lnSpc>
              <a:spcBef>
                <a:spcPts val="0"/>
              </a:spcBef>
              <a:spcAft>
                <a:spcPts val="0"/>
              </a:spcAft>
              <a:buClr>
                <a:schemeClr val="accent2"/>
              </a:buClr>
              <a:buSzPts val="2000"/>
              <a:buFont typeface="Noto Sans"/>
              <a:buNone/>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81" name="Google Shape;181;p159"/>
          <p:cNvSpPr txBox="1">
            <a:spLocks noGrp="1"/>
          </p:cNvSpPr>
          <p:nvPr>
            <p:ph type="body" idx="2"/>
          </p:nvPr>
        </p:nvSpPr>
        <p:spPr>
          <a:xfrm>
            <a:off x="6889749" y="4794918"/>
            <a:ext cx="4867200" cy="1275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2"/>
              </a:buClr>
              <a:buSzPts val="2400"/>
              <a:buFont typeface="Arial"/>
              <a:buNone/>
              <a:defRPr sz="2000" b="0" i="0" u="none" strike="noStrike" cap="none">
                <a:solidFill>
                  <a:srgbClr val="606060"/>
                </a:solidFill>
                <a:latin typeface="Arial"/>
                <a:ea typeface="Arial"/>
                <a:cs typeface="Arial"/>
                <a:sym typeface="Arial"/>
              </a:defRPr>
            </a:lvl1pPr>
            <a:lvl2pPr marL="914400" marR="0" lvl="1" indent="-228600" algn="l" rtl="0">
              <a:lnSpc>
                <a:spcPct val="100000"/>
              </a:lnSpc>
              <a:spcBef>
                <a:spcPts val="0"/>
              </a:spcBef>
              <a:spcAft>
                <a:spcPts val="0"/>
              </a:spcAft>
              <a:buClr>
                <a:schemeClr val="accent2"/>
              </a:buClr>
              <a:buSzPts val="2000"/>
              <a:buFont typeface="Arial"/>
              <a:buNone/>
              <a:defRPr sz="19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accent2"/>
              </a:buClr>
              <a:buSzPts val="1900"/>
              <a:buFont typeface="Arial"/>
              <a:buNone/>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182" name="Google Shape;182;p159"/>
          <p:cNvPicPr preferRelativeResize="0"/>
          <p:nvPr/>
        </p:nvPicPr>
        <p:blipFill rotWithShape="1">
          <a:blip r:embed="rId4">
            <a:alphaModFix/>
          </a:blip>
          <a:srcRect/>
          <a:stretch/>
        </p:blipFill>
        <p:spPr>
          <a:xfrm>
            <a:off x="11122446" y="340211"/>
            <a:ext cx="643545" cy="3342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3"/>
        <p:cNvGrpSpPr/>
        <p:nvPr/>
      </p:nvGrpSpPr>
      <p:grpSpPr>
        <a:xfrm>
          <a:off x="0" y="0"/>
          <a:ext cx="0" cy="0"/>
          <a:chOff x="0" y="0"/>
          <a:chExt cx="0" cy="0"/>
        </a:xfrm>
      </p:grpSpPr>
      <p:sp>
        <p:nvSpPr>
          <p:cNvPr id="184" name="Google Shape;184;p160"/>
          <p:cNvSpPr txBox="1">
            <a:spLocks noGrp="1"/>
          </p:cNvSpPr>
          <p:nvPr>
            <p:ph type="title"/>
          </p:nvPr>
        </p:nvSpPr>
        <p:spPr>
          <a:xfrm>
            <a:off x="511174" y="461017"/>
            <a:ext cx="10385700" cy="857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6"/>
              </a:buClr>
              <a:buSzPts val="1500"/>
              <a:buFont typeface="Arial"/>
              <a:buNone/>
              <a:defRPr sz="27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85" name="Google Shape;185;p160"/>
          <p:cNvSpPr txBox="1">
            <a:spLocks noGrp="1"/>
          </p:cNvSpPr>
          <p:nvPr>
            <p:ph type="body" idx="1"/>
          </p:nvPr>
        </p:nvSpPr>
        <p:spPr>
          <a:xfrm>
            <a:off x="511175" y="1736725"/>
            <a:ext cx="11157300" cy="45420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120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1pPr>
            <a:lvl2pPr marL="914400" marR="0" lvl="1" indent="-355600" algn="l" rtl="0">
              <a:lnSpc>
                <a:spcPct val="100000"/>
              </a:lnSpc>
              <a:spcBef>
                <a:spcPts val="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accent2"/>
              </a:buClr>
              <a:buSzPts val="2000"/>
              <a:buFont typeface="Noto Sans"/>
              <a:buChar char="●"/>
              <a:defRPr sz="1600" b="0" i="0" u="none" strike="noStrike" cap="none">
                <a:solidFill>
                  <a:schemeClr val="dk1"/>
                </a:solidFill>
                <a:latin typeface="Arial"/>
                <a:ea typeface="Arial"/>
                <a:cs typeface="Arial"/>
                <a:sym typeface="Arial"/>
              </a:defRPr>
            </a:lvl3pPr>
            <a:lvl4pPr marL="1828800" marR="0" lvl="3" indent="-374650" algn="l" rtl="0">
              <a:lnSpc>
                <a:spcPct val="110000"/>
              </a:lnSpc>
              <a:spcBef>
                <a:spcPts val="0"/>
              </a:spcBef>
              <a:spcAft>
                <a:spcPts val="0"/>
              </a:spcAft>
              <a:buClr>
                <a:schemeClr val="dk1"/>
              </a:buClr>
              <a:buSzPts val="2300"/>
              <a:buFont typeface="Noto Sans"/>
              <a:buChar char="●"/>
              <a:defRPr sz="1600" b="0" i="0" u="none" strike="noStrike" cap="none">
                <a:solidFill>
                  <a:schemeClr val="dk1"/>
                </a:solidFill>
                <a:latin typeface="Arial"/>
                <a:ea typeface="Arial"/>
                <a:cs typeface="Arial"/>
                <a:sym typeface="Arial"/>
              </a:defRPr>
            </a:lvl4pPr>
            <a:lvl5pPr marL="2286000" marR="0" lvl="4" indent="-374650" algn="l" rtl="0">
              <a:lnSpc>
                <a:spcPct val="110000"/>
              </a:lnSpc>
              <a:spcBef>
                <a:spcPts val="0"/>
              </a:spcBef>
              <a:spcAft>
                <a:spcPts val="0"/>
              </a:spcAft>
              <a:buClr>
                <a:schemeClr val="dk1"/>
              </a:buClr>
              <a:buSzPts val="23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186"/>
        <p:cNvGrpSpPr/>
        <p:nvPr/>
      </p:nvGrpSpPr>
      <p:grpSpPr>
        <a:xfrm>
          <a:off x="0" y="0"/>
          <a:ext cx="0" cy="0"/>
          <a:chOff x="0" y="0"/>
          <a:chExt cx="0" cy="0"/>
        </a:xfrm>
      </p:grpSpPr>
      <p:sp>
        <p:nvSpPr>
          <p:cNvPr id="187" name="Google Shape;187;p161"/>
          <p:cNvSpPr txBox="1">
            <a:spLocks noGrp="1"/>
          </p:cNvSpPr>
          <p:nvPr>
            <p:ph type="title"/>
          </p:nvPr>
        </p:nvSpPr>
        <p:spPr>
          <a:xfrm>
            <a:off x="511174" y="461018"/>
            <a:ext cx="10385700" cy="40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500"/>
              <a:buFont typeface="Arial"/>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88" name="Google Shape;188;p161"/>
          <p:cNvSpPr txBox="1">
            <a:spLocks noGrp="1"/>
          </p:cNvSpPr>
          <p:nvPr>
            <p:ph type="body" idx="1"/>
          </p:nvPr>
        </p:nvSpPr>
        <p:spPr>
          <a:xfrm>
            <a:off x="511174" y="877995"/>
            <a:ext cx="10385700" cy="860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2800"/>
              <a:buFont typeface="Noto Sans"/>
              <a:buNone/>
              <a:defRPr sz="2700" b="0" i="1" u="none" strike="noStrike" cap="none">
                <a:solidFill>
                  <a:schemeClr val="dk2"/>
                </a:solidFill>
                <a:latin typeface="Arial"/>
                <a:ea typeface="Arial"/>
                <a:cs typeface="Arial"/>
                <a:sym typeface="Arial"/>
              </a:defRPr>
            </a:lvl1pPr>
            <a:lvl2pPr marL="914400" marR="0" lvl="1" indent="-355600" algn="l" rtl="0">
              <a:lnSpc>
                <a:spcPct val="100000"/>
              </a:lnSpc>
              <a:spcBef>
                <a:spcPts val="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vider Title and subtitle Cardiac">
  <p:cSld name="Divider Title and subtitle Cardiac">
    <p:spTree>
      <p:nvGrpSpPr>
        <p:cNvPr id="1" name="Shape 189"/>
        <p:cNvGrpSpPr/>
        <p:nvPr/>
      </p:nvGrpSpPr>
      <p:grpSpPr>
        <a:xfrm>
          <a:off x="0" y="0"/>
          <a:ext cx="0" cy="0"/>
          <a:chOff x="0" y="0"/>
          <a:chExt cx="0" cy="0"/>
        </a:xfrm>
      </p:grpSpPr>
      <p:pic>
        <p:nvPicPr>
          <p:cNvPr id="190" name="Google Shape;190;p162"/>
          <p:cNvPicPr preferRelativeResize="0"/>
          <p:nvPr/>
        </p:nvPicPr>
        <p:blipFill rotWithShape="1">
          <a:blip r:embed="rId2">
            <a:alphaModFix/>
          </a:blip>
          <a:srcRect/>
          <a:stretch/>
        </p:blipFill>
        <p:spPr>
          <a:xfrm>
            <a:off x="10918283" y="6272212"/>
            <a:ext cx="902133" cy="365730"/>
          </a:xfrm>
          <a:prstGeom prst="rect">
            <a:avLst/>
          </a:prstGeom>
          <a:noFill/>
          <a:ln>
            <a:noFill/>
          </a:ln>
        </p:spPr>
      </p:pic>
      <p:pic>
        <p:nvPicPr>
          <p:cNvPr id="191" name="Google Shape;191;p162"/>
          <p:cNvPicPr preferRelativeResize="0"/>
          <p:nvPr/>
        </p:nvPicPr>
        <p:blipFill rotWithShape="1">
          <a:blip r:embed="rId3">
            <a:alphaModFix/>
          </a:blip>
          <a:srcRect/>
          <a:stretch/>
        </p:blipFill>
        <p:spPr>
          <a:xfrm>
            <a:off x="10970046" y="187811"/>
            <a:ext cx="643545" cy="334269"/>
          </a:xfrm>
          <a:prstGeom prst="rect">
            <a:avLst/>
          </a:prstGeom>
          <a:noFill/>
          <a:ln>
            <a:noFill/>
          </a:ln>
        </p:spPr>
      </p:pic>
      <p:pic>
        <p:nvPicPr>
          <p:cNvPr id="192" name="Google Shape;192;p162"/>
          <p:cNvPicPr preferRelativeResize="0"/>
          <p:nvPr/>
        </p:nvPicPr>
        <p:blipFill rotWithShape="1">
          <a:blip r:embed="rId4">
            <a:alphaModFix/>
          </a:blip>
          <a:srcRect/>
          <a:stretch/>
        </p:blipFill>
        <p:spPr>
          <a:xfrm>
            <a:off x="0" y="0"/>
            <a:ext cx="12191998" cy="6291073"/>
          </a:xfrm>
          <a:prstGeom prst="rect">
            <a:avLst/>
          </a:prstGeom>
          <a:noFill/>
          <a:ln>
            <a:noFill/>
          </a:ln>
        </p:spPr>
      </p:pic>
      <p:sp>
        <p:nvSpPr>
          <p:cNvPr id="193" name="Google Shape;193;p162"/>
          <p:cNvSpPr/>
          <p:nvPr/>
        </p:nvSpPr>
        <p:spPr>
          <a:xfrm>
            <a:off x="0" y="6286501"/>
            <a:ext cx="12192000" cy="571500"/>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FFFFFF"/>
              </a:solidFill>
              <a:latin typeface="Arial"/>
              <a:ea typeface="Arial"/>
              <a:cs typeface="Arial"/>
              <a:sym typeface="Arial"/>
            </a:endParaRPr>
          </a:p>
        </p:txBody>
      </p:sp>
      <p:pic>
        <p:nvPicPr>
          <p:cNvPr id="194" name="Google Shape;194;p162"/>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195" name="Google Shape;195;p162"/>
          <p:cNvSpPr/>
          <p:nvPr/>
        </p:nvSpPr>
        <p:spPr>
          <a:xfrm>
            <a:off x="5123112" y="4878826"/>
            <a:ext cx="1398930" cy="1206122"/>
          </a:xfrm>
          <a:custGeom>
            <a:avLst/>
            <a:gdLst/>
            <a:ahLst/>
            <a:cxnLst/>
            <a:rect l="l" t="t" r="r" b="b"/>
            <a:pathLst>
              <a:path w="2283968" h="1969178" extrusionOk="0">
                <a:moveTo>
                  <a:pt x="0" y="984589"/>
                </a:moveTo>
                <a:lnTo>
                  <a:pt x="492295" y="0"/>
                </a:lnTo>
                <a:lnTo>
                  <a:pt x="1791674" y="0"/>
                </a:lnTo>
                <a:lnTo>
                  <a:pt x="2283968" y="984589"/>
                </a:lnTo>
                <a:lnTo>
                  <a:pt x="1791674" y="1969178"/>
                </a:lnTo>
                <a:lnTo>
                  <a:pt x="492295" y="1969178"/>
                </a:lnTo>
                <a:lnTo>
                  <a:pt x="0" y="984589"/>
                </a:lnTo>
                <a:close/>
              </a:path>
            </a:pathLst>
          </a:custGeom>
          <a:solidFill>
            <a:schemeClr val="lt1">
              <a:alpha val="33333"/>
            </a:schemeClr>
          </a:solidFill>
          <a:ln>
            <a:noFill/>
          </a:ln>
        </p:spPr>
        <p:txBody>
          <a:bodyPr spcFirstLastPara="1" wrap="square" lIns="354425" tIns="372875" rIns="354425" bIns="372875" anchor="ctr" anchorCtr="0">
            <a:noAutofit/>
          </a:bodyPr>
          <a:lstStyle/>
          <a:p>
            <a:pPr marL="0" marR="0" lvl="0" indent="0" algn="ctr" rtl="0">
              <a:lnSpc>
                <a:spcPct val="90000"/>
              </a:lnSpc>
              <a:spcBef>
                <a:spcPts val="0"/>
              </a:spcBef>
              <a:spcAft>
                <a:spcPts val="0"/>
              </a:spcAft>
              <a:buClr>
                <a:schemeClr val="dk1"/>
              </a:buClr>
              <a:buSzPts val="5300"/>
              <a:buFont typeface="Arial"/>
              <a:buNone/>
            </a:pPr>
            <a:endParaRPr sz="5300" b="0" i="0" u="none" strike="noStrike" cap="none">
              <a:solidFill>
                <a:schemeClr val="dk1"/>
              </a:solidFill>
              <a:latin typeface="Arial"/>
              <a:ea typeface="Arial"/>
              <a:cs typeface="Arial"/>
              <a:sym typeface="Arial"/>
            </a:endParaRPr>
          </a:p>
        </p:txBody>
      </p:sp>
      <p:sp>
        <p:nvSpPr>
          <p:cNvPr id="196" name="Google Shape;196;p162"/>
          <p:cNvSpPr/>
          <p:nvPr/>
        </p:nvSpPr>
        <p:spPr>
          <a:xfrm>
            <a:off x="5866087" y="5630341"/>
            <a:ext cx="1092300" cy="942000"/>
          </a:xfrm>
          <a:prstGeom prst="hexagon">
            <a:avLst>
              <a:gd name="adj" fmla="val 25000"/>
              <a:gd name="vf" fmla="val 115470"/>
            </a:avLst>
          </a:pr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pic>
        <p:nvPicPr>
          <p:cNvPr id="197" name="Google Shape;197;p162"/>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198" name="Google Shape;198;p162"/>
          <p:cNvSpPr txBox="1">
            <a:spLocks noGrp="1"/>
          </p:cNvSpPr>
          <p:nvPr>
            <p:ph type="title"/>
          </p:nvPr>
        </p:nvSpPr>
        <p:spPr>
          <a:xfrm>
            <a:off x="6591156" y="2525786"/>
            <a:ext cx="5174700" cy="16755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99" name="Google Shape;199;p162"/>
          <p:cNvSpPr txBox="1">
            <a:spLocks noGrp="1"/>
          </p:cNvSpPr>
          <p:nvPr>
            <p:ph type="body" idx="1"/>
          </p:nvPr>
        </p:nvSpPr>
        <p:spPr>
          <a:xfrm>
            <a:off x="6591933" y="4262755"/>
            <a:ext cx="5092500" cy="1071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3700"/>
              <a:buFont typeface="Noto Sans"/>
              <a:buNone/>
              <a:defRPr sz="3500" b="0" i="1" u="none" strike="noStrike" cap="none">
                <a:solidFill>
                  <a:srgbClr val="FFFFFF"/>
                </a:solidFill>
                <a:latin typeface="Arial"/>
                <a:ea typeface="Arial"/>
                <a:cs typeface="Arial"/>
                <a:sym typeface="Arial"/>
              </a:defRPr>
            </a:lvl1pPr>
            <a:lvl2pPr marL="914400" marR="0" lvl="1" indent="-355600" algn="l" rtl="0">
              <a:lnSpc>
                <a:spcPct val="100000"/>
              </a:lnSpc>
              <a:spcBef>
                <a:spcPts val="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00"/>
        <p:cNvGrpSpPr/>
        <p:nvPr/>
      </p:nvGrpSpPr>
      <p:grpSpPr>
        <a:xfrm>
          <a:off x="0" y="0"/>
          <a:ext cx="0" cy="0"/>
          <a:chOff x="0" y="0"/>
          <a:chExt cx="0" cy="0"/>
        </a:xfrm>
      </p:grpSpPr>
      <p:sp>
        <p:nvSpPr>
          <p:cNvPr id="201" name="Google Shape;201;p163"/>
          <p:cNvSpPr/>
          <p:nvPr/>
        </p:nvSpPr>
        <p:spPr>
          <a:xfrm>
            <a:off x="-13447" y="0"/>
            <a:ext cx="12192000" cy="5782500"/>
          </a:xfrm>
          <a:prstGeom prst="rect">
            <a:avLst/>
          </a:prstGeom>
          <a:solidFill>
            <a:schemeClr val="lt1">
              <a:alpha val="8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202" name="Google Shape;202;p163" descr="C:\Users\blackbc1\Downloads\heart-love-romance-6371.jpg"/>
          <p:cNvPicPr preferRelativeResize="0"/>
          <p:nvPr/>
        </p:nvPicPr>
        <p:blipFill rotWithShape="1">
          <a:blip r:embed="rId2">
            <a:alphaModFix/>
          </a:blip>
          <a:srcRect l="1764" t="26829" r="1829" b="59700"/>
          <a:stretch/>
        </p:blipFill>
        <p:spPr>
          <a:xfrm flipH="1">
            <a:off x="0" y="5737495"/>
            <a:ext cx="12192000" cy="1145687"/>
          </a:xfrm>
          <a:prstGeom prst="rect">
            <a:avLst/>
          </a:prstGeom>
          <a:noFill/>
          <a:ln>
            <a:noFill/>
          </a:ln>
        </p:spPr>
      </p:pic>
      <p:sp>
        <p:nvSpPr>
          <p:cNvPr id="203" name="Google Shape;203;p163"/>
          <p:cNvSpPr txBox="1">
            <a:spLocks noGrp="1"/>
          </p:cNvSpPr>
          <p:nvPr>
            <p:ph type="title"/>
          </p:nvPr>
        </p:nvSpPr>
        <p:spPr>
          <a:xfrm>
            <a:off x="609600" y="114300"/>
            <a:ext cx="10972800" cy="1161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500"/>
              <a:buFont typeface="Arial"/>
              <a:buNone/>
              <a:defRPr sz="27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04" name="Google Shape;204;p163"/>
          <p:cNvSpPr txBox="1">
            <a:spLocks noGrp="1"/>
          </p:cNvSpPr>
          <p:nvPr>
            <p:ph type="body" idx="1"/>
          </p:nvPr>
        </p:nvSpPr>
        <p:spPr>
          <a:xfrm>
            <a:off x="609600" y="1783357"/>
            <a:ext cx="10972800" cy="45261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120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1pPr>
            <a:lvl2pPr marL="914400" marR="0" lvl="1" indent="-355600" algn="l" rtl="0">
              <a:lnSpc>
                <a:spcPct val="100000"/>
              </a:lnSpc>
              <a:spcBef>
                <a:spcPts val="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74650" algn="l" rtl="0">
              <a:lnSpc>
                <a:spcPct val="110000"/>
              </a:lnSpc>
              <a:spcBef>
                <a:spcPts val="0"/>
              </a:spcBef>
              <a:spcAft>
                <a:spcPts val="0"/>
              </a:spcAft>
              <a:buClr>
                <a:schemeClr val="accent2"/>
              </a:buClr>
              <a:buSzPts val="2300"/>
              <a:buFont typeface="Noto Sans"/>
              <a:buChar char="●"/>
              <a:defRPr sz="1600" b="0" i="0" u="none" strike="noStrike" cap="none">
                <a:solidFill>
                  <a:schemeClr val="dk1"/>
                </a:solidFill>
                <a:latin typeface="Arial"/>
                <a:ea typeface="Arial"/>
                <a:cs typeface="Arial"/>
                <a:sym typeface="Arial"/>
              </a:defRPr>
            </a:lvl4pPr>
            <a:lvl5pPr marL="2286000" marR="0" lvl="4" indent="-374650" algn="l" rtl="0">
              <a:lnSpc>
                <a:spcPct val="110000"/>
              </a:lnSpc>
              <a:spcBef>
                <a:spcPts val="0"/>
              </a:spcBef>
              <a:spcAft>
                <a:spcPts val="0"/>
              </a:spcAft>
              <a:buClr>
                <a:schemeClr val="accent2"/>
              </a:buClr>
              <a:buSzPts val="2300"/>
              <a:buFont typeface="Noto Sans"/>
              <a:buChar char="●"/>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19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19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19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05" name="Google Shape;205;p163"/>
          <p:cNvSpPr txBox="1">
            <a:spLocks noGrp="1"/>
          </p:cNvSpPr>
          <p:nvPr>
            <p:ph type="sldNum" idx="12"/>
          </p:nvPr>
        </p:nvSpPr>
        <p:spPr>
          <a:xfrm>
            <a:off x="8610599" y="6356350"/>
            <a:ext cx="3333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1pPr>
            <a:lvl2pPr marL="0" marR="0" lvl="1" indent="0" algn="r">
              <a:lnSpc>
                <a:spcPct val="100000"/>
              </a:lnSpc>
              <a:spcBef>
                <a:spcPts val="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2pPr>
            <a:lvl3pPr marL="0" marR="0" lvl="2" indent="0" algn="r">
              <a:lnSpc>
                <a:spcPct val="100000"/>
              </a:lnSpc>
              <a:spcBef>
                <a:spcPts val="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3pPr>
            <a:lvl4pPr marL="0" marR="0" lvl="3" indent="0" algn="r">
              <a:lnSpc>
                <a:spcPct val="100000"/>
              </a:lnSpc>
              <a:spcBef>
                <a:spcPts val="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4pPr>
            <a:lvl5pPr marL="0" marR="0" lvl="4" indent="0" algn="r">
              <a:lnSpc>
                <a:spcPct val="100000"/>
              </a:lnSpc>
              <a:spcBef>
                <a:spcPts val="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5pPr>
            <a:lvl6pPr marL="0" marR="0" lvl="5" indent="0" algn="r">
              <a:lnSpc>
                <a:spcPct val="100000"/>
              </a:lnSpc>
              <a:spcBef>
                <a:spcPts val="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6pPr>
            <a:lvl7pPr marL="0" marR="0" lvl="6" indent="0" algn="r">
              <a:lnSpc>
                <a:spcPct val="100000"/>
              </a:lnSpc>
              <a:spcBef>
                <a:spcPts val="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7pPr>
            <a:lvl8pPr marL="0" marR="0" lvl="7" indent="0" algn="r">
              <a:lnSpc>
                <a:spcPct val="100000"/>
              </a:lnSpc>
              <a:spcBef>
                <a:spcPts val="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8pPr>
            <a:lvl9pPr marL="0" marR="0" lvl="8" indent="0" algn="r">
              <a:lnSpc>
                <a:spcPct val="100000"/>
              </a:lnSpc>
              <a:spcBef>
                <a:spcPts val="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163"/>
          <p:cNvSpPr txBox="1"/>
          <p:nvPr/>
        </p:nvSpPr>
        <p:spPr>
          <a:xfrm>
            <a:off x="88828" y="6399710"/>
            <a:ext cx="4581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500"/>
              <a:buFont typeface="Arial"/>
              <a:buNone/>
            </a:pPr>
            <a:fld id="{00000000-1234-1234-1234-123412341234}" type="slidenum">
              <a:rPr lang="en-US" sz="1500" b="0" i="0" u="none" strike="noStrike" cap="none">
                <a:solidFill>
                  <a:schemeClr val="lt1"/>
                </a:solidFill>
                <a:latin typeface="Arial"/>
                <a:ea typeface="Arial"/>
                <a:cs typeface="Arial"/>
                <a:sym typeface="Arial"/>
              </a:rPr>
              <a:t>‹#›</a:t>
            </a:fld>
            <a:endParaRPr sz="1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207"/>
        <p:cNvGrpSpPr/>
        <p:nvPr/>
      </p:nvGrpSpPr>
      <p:grpSpPr>
        <a:xfrm>
          <a:off x="0" y="0"/>
          <a:ext cx="0" cy="0"/>
          <a:chOff x="0" y="0"/>
          <a:chExt cx="0" cy="0"/>
        </a:xfrm>
      </p:grpSpPr>
      <p:sp>
        <p:nvSpPr>
          <p:cNvPr id="208" name="Google Shape;208;p164"/>
          <p:cNvSpPr txBox="1">
            <a:spLocks noGrp="1"/>
          </p:cNvSpPr>
          <p:nvPr>
            <p:ph type="title"/>
          </p:nvPr>
        </p:nvSpPr>
        <p:spPr>
          <a:xfrm>
            <a:off x="511174" y="461018"/>
            <a:ext cx="10385700" cy="40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6"/>
              </a:buClr>
              <a:buSzPts val="1500"/>
              <a:buFont typeface="Arial"/>
              <a:buNone/>
              <a:defRPr sz="27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09" name="Google Shape;209;p164"/>
          <p:cNvSpPr txBox="1">
            <a:spLocks noGrp="1"/>
          </p:cNvSpPr>
          <p:nvPr>
            <p:ph type="body" idx="1"/>
          </p:nvPr>
        </p:nvSpPr>
        <p:spPr>
          <a:xfrm>
            <a:off x="511174" y="849643"/>
            <a:ext cx="10385700" cy="860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2800"/>
              <a:buFont typeface="Noto Sans"/>
              <a:buNone/>
              <a:defRPr sz="2700" b="0" i="1" u="none" strike="noStrike" cap="none">
                <a:solidFill>
                  <a:schemeClr val="dk2"/>
                </a:solidFill>
                <a:latin typeface="Arial"/>
                <a:ea typeface="Arial"/>
                <a:cs typeface="Arial"/>
                <a:sym typeface="Arial"/>
              </a:defRPr>
            </a:lvl1pPr>
            <a:lvl2pPr marL="914400" marR="0" lvl="1" indent="-355600" algn="l" rtl="0">
              <a:lnSpc>
                <a:spcPct val="100000"/>
              </a:lnSpc>
              <a:spcBef>
                <a:spcPts val="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10" name="Google Shape;210;p164"/>
          <p:cNvSpPr txBox="1">
            <a:spLocks noGrp="1"/>
          </p:cNvSpPr>
          <p:nvPr>
            <p:ph type="body" idx="2"/>
          </p:nvPr>
        </p:nvSpPr>
        <p:spPr>
          <a:xfrm>
            <a:off x="511174" y="1736725"/>
            <a:ext cx="11157300" cy="45420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120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1pPr>
            <a:lvl2pPr marL="914400" marR="0" lvl="1" indent="-355600" algn="l" rtl="0">
              <a:lnSpc>
                <a:spcPct val="100000"/>
              </a:lnSpc>
              <a:spcBef>
                <a:spcPts val="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74650" algn="l" rtl="0">
              <a:lnSpc>
                <a:spcPct val="110000"/>
              </a:lnSpc>
              <a:spcBef>
                <a:spcPts val="0"/>
              </a:spcBef>
              <a:spcAft>
                <a:spcPts val="0"/>
              </a:spcAft>
              <a:buClr>
                <a:schemeClr val="dk1"/>
              </a:buClr>
              <a:buSzPts val="2300"/>
              <a:buFont typeface="Noto Sans"/>
              <a:buChar char="●"/>
              <a:defRPr sz="1600" b="0" i="0" u="none" strike="noStrike" cap="none">
                <a:solidFill>
                  <a:schemeClr val="dk1"/>
                </a:solidFill>
                <a:latin typeface="Arial"/>
                <a:ea typeface="Arial"/>
                <a:cs typeface="Arial"/>
                <a:sym typeface="Arial"/>
              </a:defRPr>
            </a:lvl4pPr>
            <a:lvl5pPr marL="2286000" marR="0" lvl="4" indent="-374650" algn="l" rtl="0">
              <a:lnSpc>
                <a:spcPct val="110000"/>
              </a:lnSpc>
              <a:spcBef>
                <a:spcPts val="0"/>
              </a:spcBef>
              <a:spcAft>
                <a:spcPts val="0"/>
              </a:spcAft>
              <a:buClr>
                <a:schemeClr val="dk1"/>
              </a:buClr>
              <a:buSzPts val="23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hart wide title and subtitle">
  <p:cSld name="Chart wide title and subtitle">
    <p:spTree>
      <p:nvGrpSpPr>
        <p:cNvPr id="1" name="Shape 211"/>
        <p:cNvGrpSpPr/>
        <p:nvPr/>
      </p:nvGrpSpPr>
      <p:grpSpPr>
        <a:xfrm>
          <a:off x="0" y="0"/>
          <a:ext cx="0" cy="0"/>
          <a:chOff x="0" y="0"/>
          <a:chExt cx="0" cy="0"/>
        </a:xfrm>
      </p:grpSpPr>
      <p:sp>
        <p:nvSpPr>
          <p:cNvPr id="212" name="Google Shape;212;p165"/>
          <p:cNvSpPr txBox="1">
            <a:spLocks noGrp="1"/>
          </p:cNvSpPr>
          <p:nvPr>
            <p:ph type="ctrTitle"/>
          </p:nvPr>
        </p:nvSpPr>
        <p:spPr>
          <a:xfrm>
            <a:off x="511175" y="461016"/>
            <a:ext cx="7388400" cy="406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500"/>
              <a:buFont typeface="Arial"/>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13" name="Google Shape;213;p165"/>
          <p:cNvSpPr txBox="1">
            <a:spLocks noGrp="1"/>
          </p:cNvSpPr>
          <p:nvPr>
            <p:ph type="body" idx="1"/>
          </p:nvPr>
        </p:nvSpPr>
        <p:spPr>
          <a:xfrm>
            <a:off x="511176" y="866273"/>
            <a:ext cx="7467900" cy="870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2800"/>
              <a:buFont typeface="Arial"/>
              <a:buNone/>
              <a:defRPr sz="2700" b="0" i="1" u="none" strike="noStrike" cap="none">
                <a:solidFill>
                  <a:schemeClr val="dk2"/>
                </a:solidFill>
                <a:latin typeface="Arial"/>
                <a:ea typeface="Arial"/>
                <a:cs typeface="Arial"/>
                <a:sym typeface="Arial"/>
              </a:defRPr>
            </a:lvl1pPr>
            <a:lvl2pPr marL="914400" marR="0" lvl="1" indent="-355600" algn="l" rtl="0">
              <a:lnSpc>
                <a:spcPct val="100000"/>
              </a:lnSpc>
              <a:spcBef>
                <a:spcPts val="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14" name="Google Shape;214;p165"/>
          <p:cNvSpPr/>
          <p:nvPr/>
        </p:nvSpPr>
        <p:spPr>
          <a:xfrm flipH="1">
            <a:off x="7979097" y="0"/>
            <a:ext cx="4212900" cy="6288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pic>
        <p:nvPicPr>
          <p:cNvPr id="215" name="Google Shape;215;p165"/>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216" name="Google Shape;216;p165"/>
          <p:cNvSpPr txBox="1">
            <a:spLocks noGrp="1"/>
          </p:cNvSpPr>
          <p:nvPr>
            <p:ph type="body" idx="2"/>
          </p:nvPr>
        </p:nvSpPr>
        <p:spPr>
          <a:xfrm>
            <a:off x="8298325" y="1736725"/>
            <a:ext cx="3327600" cy="4173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lt1"/>
              </a:buClr>
              <a:buSzPts val="2000"/>
              <a:buFont typeface="Noto Sans"/>
              <a:buNone/>
              <a:defRPr sz="1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accent2"/>
              </a:buClr>
              <a:buSzPts val="2000"/>
              <a:buFont typeface="Noto Sans"/>
              <a:buNone/>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divider">
  <p:cSld name="Chapter divider">
    <p:bg>
      <p:bgPr>
        <a:solidFill>
          <a:srgbClr val="F4F4F1"/>
        </a:solidFill>
        <a:effectLst/>
      </p:bgPr>
    </p:bg>
    <p:spTree>
      <p:nvGrpSpPr>
        <p:cNvPr id="1" name="Shape 25"/>
        <p:cNvGrpSpPr/>
        <p:nvPr/>
      </p:nvGrpSpPr>
      <p:grpSpPr>
        <a:xfrm>
          <a:off x="0" y="0"/>
          <a:ext cx="0" cy="0"/>
          <a:chOff x="0" y="0"/>
          <a:chExt cx="0" cy="0"/>
        </a:xfrm>
      </p:grpSpPr>
      <p:sp>
        <p:nvSpPr>
          <p:cNvPr id="26" name="Google Shape;26;p125"/>
          <p:cNvSpPr txBox="1">
            <a:spLocks noGrp="1"/>
          </p:cNvSpPr>
          <p:nvPr>
            <p:ph type="ctrTitle"/>
          </p:nvPr>
        </p:nvSpPr>
        <p:spPr>
          <a:xfrm>
            <a:off x="766763" y="3216690"/>
            <a:ext cx="7893320" cy="455509"/>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800"/>
              <a:buFont typeface="Roche Sans"/>
              <a:buNone/>
              <a:defRPr sz="2800" b="0" i="0" u="none" strike="noStrike" cap="none">
                <a:solidFill>
                  <a:schemeClr val="dk1"/>
                </a:solidFill>
                <a:latin typeface="Roche Sans"/>
                <a:ea typeface="Roche Sans"/>
                <a:cs typeface="Roche Sans"/>
                <a:sym typeface="Roche Sans"/>
              </a:defRPr>
            </a:lvl1pPr>
            <a:lvl2pPr marR="0" lvl="1"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2pPr>
            <a:lvl3pPr marR="0" lvl="2"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3pPr>
            <a:lvl4pPr marR="0" lvl="3"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4pPr>
            <a:lvl5pPr marR="0" lvl="4"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5pPr>
            <a:lvl6pPr marR="0" lvl="5"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6pPr>
            <a:lvl7pPr marR="0" lvl="6"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7pPr>
            <a:lvl8pPr marR="0" lvl="7"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8pPr>
            <a:lvl9pPr marR="0" lvl="8"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9pPr>
          </a:lstStyle>
          <a:p>
            <a:endParaRPr/>
          </a:p>
        </p:txBody>
      </p:sp>
      <p:cxnSp>
        <p:nvCxnSpPr>
          <p:cNvPr id="27" name="Google Shape;27;p125"/>
          <p:cNvCxnSpPr/>
          <p:nvPr/>
        </p:nvCxnSpPr>
        <p:spPr>
          <a:xfrm rot="2940000">
            <a:off x="8424651" y="1714806"/>
            <a:ext cx="4543200" cy="0"/>
          </a:xfrm>
          <a:prstGeom prst="straightConnector1">
            <a:avLst/>
          </a:prstGeom>
          <a:noFill/>
          <a:ln w="10150" cap="flat" cmpd="sng">
            <a:solidFill>
              <a:schemeClr val="accent2"/>
            </a:solidFill>
            <a:prstDash val="solid"/>
            <a:miter lim="800000"/>
            <a:headEnd type="none" w="sm" len="sm"/>
            <a:tailEnd type="none" w="sm" len="sm"/>
          </a:ln>
        </p:spPr>
      </p:cxnSp>
      <p:cxnSp>
        <p:nvCxnSpPr>
          <p:cNvPr id="28" name="Google Shape;28;p125"/>
          <p:cNvCxnSpPr/>
          <p:nvPr/>
        </p:nvCxnSpPr>
        <p:spPr>
          <a:xfrm rot="-2940000">
            <a:off x="8424652" y="5143603"/>
            <a:ext cx="4543200" cy="0"/>
          </a:xfrm>
          <a:prstGeom prst="straightConnector1">
            <a:avLst/>
          </a:prstGeom>
          <a:noFill/>
          <a:ln w="10150" cap="flat" cmpd="sng">
            <a:solidFill>
              <a:schemeClr val="accent2"/>
            </a:solidFill>
            <a:prstDash val="solid"/>
            <a:miter lim="800000"/>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Divider 2">
  <p:cSld name="3_Divider 2">
    <p:bg>
      <p:bgPr>
        <a:gradFill>
          <a:gsLst>
            <a:gs pos="0">
              <a:srgbClr val="E4E5E1"/>
            </a:gs>
            <a:gs pos="50000">
              <a:srgbClr val="DDDEDA"/>
            </a:gs>
            <a:gs pos="100000">
              <a:srgbClr val="B6B7B3"/>
            </a:gs>
          </a:gsLst>
          <a:lin ang="5400012" scaled="0"/>
        </a:gradFill>
        <a:effectLst/>
      </p:bgPr>
    </p:bg>
    <p:spTree>
      <p:nvGrpSpPr>
        <p:cNvPr id="1" name="Shape 217"/>
        <p:cNvGrpSpPr/>
        <p:nvPr/>
      </p:nvGrpSpPr>
      <p:grpSpPr>
        <a:xfrm>
          <a:off x="0" y="0"/>
          <a:ext cx="0" cy="0"/>
          <a:chOff x="0" y="0"/>
          <a:chExt cx="0" cy="0"/>
        </a:xfrm>
      </p:grpSpPr>
      <p:sp>
        <p:nvSpPr>
          <p:cNvPr id="218" name="Google Shape;218;p166"/>
          <p:cNvSpPr/>
          <p:nvPr/>
        </p:nvSpPr>
        <p:spPr>
          <a:xfrm>
            <a:off x="-13447" y="0"/>
            <a:ext cx="12192000" cy="5782500"/>
          </a:xfrm>
          <a:prstGeom prst="rect">
            <a:avLst/>
          </a:prstGeom>
          <a:solidFill>
            <a:schemeClr val="lt1">
              <a:alpha val="8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219" name="Google Shape;219;p166" descr="C:\Users\blackbc1\Downloads\heart-love-romance-6371.jpg"/>
          <p:cNvPicPr preferRelativeResize="0"/>
          <p:nvPr/>
        </p:nvPicPr>
        <p:blipFill rotWithShape="1">
          <a:blip r:embed="rId2">
            <a:alphaModFix/>
          </a:blip>
          <a:srcRect l="1764" t="26829" r="1829" b="59700"/>
          <a:stretch/>
        </p:blipFill>
        <p:spPr>
          <a:xfrm flipH="1">
            <a:off x="0" y="5737495"/>
            <a:ext cx="12192000" cy="1145687"/>
          </a:xfrm>
          <a:prstGeom prst="rect">
            <a:avLst/>
          </a:prstGeom>
          <a:noFill/>
          <a:ln>
            <a:noFill/>
          </a:ln>
        </p:spPr>
      </p:pic>
      <p:pic>
        <p:nvPicPr>
          <p:cNvPr id="220" name="Google Shape;220;p166"/>
          <p:cNvPicPr preferRelativeResize="0"/>
          <p:nvPr/>
        </p:nvPicPr>
        <p:blipFill rotWithShape="1">
          <a:blip r:embed="rId3">
            <a:alphaModFix/>
          </a:blip>
          <a:srcRect/>
          <a:stretch/>
        </p:blipFill>
        <p:spPr>
          <a:xfrm>
            <a:off x="11070683" y="95204"/>
            <a:ext cx="899945" cy="487235"/>
          </a:xfrm>
          <a:prstGeom prst="rect">
            <a:avLst/>
          </a:prstGeom>
          <a:noFill/>
          <a:ln>
            <a:noFill/>
          </a:ln>
        </p:spPr>
      </p:pic>
      <p:pic>
        <p:nvPicPr>
          <p:cNvPr id="221" name="Google Shape;221;p166"/>
          <p:cNvPicPr preferRelativeResize="0"/>
          <p:nvPr/>
        </p:nvPicPr>
        <p:blipFill rotWithShape="1">
          <a:blip r:embed="rId4">
            <a:alphaModFix/>
          </a:blip>
          <a:srcRect/>
          <a:stretch/>
        </p:blipFill>
        <p:spPr>
          <a:xfrm>
            <a:off x="11070683" y="6424615"/>
            <a:ext cx="899945" cy="365125"/>
          </a:xfrm>
          <a:prstGeom prst="rect">
            <a:avLst/>
          </a:prstGeom>
          <a:noFill/>
          <a:ln>
            <a:noFill/>
          </a:ln>
        </p:spPr>
      </p:pic>
      <p:sp>
        <p:nvSpPr>
          <p:cNvPr id="222" name="Google Shape;222;p166"/>
          <p:cNvSpPr txBox="1">
            <a:spLocks noGrp="1"/>
          </p:cNvSpPr>
          <p:nvPr>
            <p:ph type="body" idx="1"/>
          </p:nvPr>
        </p:nvSpPr>
        <p:spPr>
          <a:xfrm>
            <a:off x="313767" y="223829"/>
            <a:ext cx="7315200" cy="611100"/>
          </a:xfrm>
          <a:prstGeom prst="rect">
            <a:avLst/>
          </a:prstGeom>
          <a:noFill/>
          <a:ln>
            <a:noFill/>
          </a:ln>
        </p:spPr>
        <p:txBody>
          <a:bodyPr spcFirstLastPara="1" wrap="square" lIns="91375" tIns="45675" rIns="91375" bIns="45675" anchor="ctr" anchorCtr="0">
            <a:noAutofit/>
          </a:bodyPr>
          <a:lstStyle>
            <a:lvl1pPr marL="457200" marR="0" lvl="0" indent="-228600" algn="l" rtl="0">
              <a:lnSpc>
                <a:spcPct val="90000"/>
              </a:lnSpc>
              <a:spcBef>
                <a:spcPts val="1100"/>
              </a:spcBef>
              <a:spcAft>
                <a:spcPts val="0"/>
              </a:spcAft>
              <a:buClr>
                <a:srgbClr val="052B54"/>
              </a:buClr>
              <a:buSzPts val="3600"/>
              <a:buFont typeface="Arial"/>
              <a:buNone/>
              <a:defRPr sz="3600" b="1" i="0" u="none" strike="noStrike" cap="none">
                <a:solidFill>
                  <a:srgbClr val="052B54"/>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9pPr>
          </a:lstStyle>
          <a:p>
            <a:endParaRPr/>
          </a:p>
        </p:txBody>
      </p:sp>
      <p:sp>
        <p:nvSpPr>
          <p:cNvPr id="223" name="Google Shape;223;p166"/>
          <p:cNvSpPr txBox="1">
            <a:spLocks noGrp="1"/>
          </p:cNvSpPr>
          <p:nvPr>
            <p:ph type="body" idx="2"/>
          </p:nvPr>
        </p:nvSpPr>
        <p:spPr>
          <a:xfrm>
            <a:off x="313766" y="846936"/>
            <a:ext cx="2673300" cy="479700"/>
          </a:xfrm>
          <a:prstGeom prst="rect">
            <a:avLst/>
          </a:prstGeom>
          <a:noFill/>
          <a:ln>
            <a:noFill/>
          </a:ln>
        </p:spPr>
        <p:txBody>
          <a:bodyPr spcFirstLastPara="1" wrap="square" lIns="91375" tIns="45675" rIns="91375" bIns="45675" anchor="ctr" anchorCtr="0">
            <a:noAutofit/>
          </a:bodyPr>
          <a:lstStyle>
            <a:lvl1pPr marL="457200" marR="0" lvl="0" indent="-228600" algn="l" rtl="0">
              <a:lnSpc>
                <a:spcPct val="90000"/>
              </a:lnSpc>
              <a:spcBef>
                <a:spcPts val="1100"/>
              </a:spcBef>
              <a:spcAft>
                <a:spcPts val="0"/>
              </a:spcAft>
              <a:buClr>
                <a:srgbClr val="0054B8"/>
              </a:buClr>
              <a:buSzPts val="2400"/>
              <a:buFont typeface="Arial"/>
              <a:buNone/>
              <a:defRPr sz="2400" b="0" i="1" u="none" strike="noStrike" cap="none">
                <a:solidFill>
                  <a:srgbClr val="0054B8"/>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lt1"/>
              </a:buClr>
              <a:buSzPts val="1900"/>
              <a:buFont typeface="Arial"/>
              <a:buChar char="•"/>
              <a:defRPr sz="19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vider Title only Cardiac">
  <p:cSld name="Divider Title only Cardiac">
    <p:spTree>
      <p:nvGrpSpPr>
        <p:cNvPr id="1" name="Shape 224"/>
        <p:cNvGrpSpPr/>
        <p:nvPr/>
      </p:nvGrpSpPr>
      <p:grpSpPr>
        <a:xfrm>
          <a:off x="0" y="0"/>
          <a:ext cx="0" cy="0"/>
          <a:chOff x="0" y="0"/>
          <a:chExt cx="0" cy="0"/>
        </a:xfrm>
      </p:grpSpPr>
      <p:pic>
        <p:nvPicPr>
          <p:cNvPr id="225" name="Google Shape;225;p167"/>
          <p:cNvPicPr preferRelativeResize="0"/>
          <p:nvPr/>
        </p:nvPicPr>
        <p:blipFill rotWithShape="1">
          <a:blip r:embed="rId2">
            <a:alphaModFix/>
          </a:blip>
          <a:srcRect/>
          <a:stretch/>
        </p:blipFill>
        <p:spPr>
          <a:xfrm>
            <a:off x="10918283" y="6272212"/>
            <a:ext cx="902133" cy="365730"/>
          </a:xfrm>
          <a:prstGeom prst="rect">
            <a:avLst/>
          </a:prstGeom>
          <a:noFill/>
          <a:ln>
            <a:noFill/>
          </a:ln>
        </p:spPr>
      </p:pic>
      <p:pic>
        <p:nvPicPr>
          <p:cNvPr id="226" name="Google Shape;226;p167"/>
          <p:cNvPicPr preferRelativeResize="0"/>
          <p:nvPr/>
        </p:nvPicPr>
        <p:blipFill rotWithShape="1">
          <a:blip r:embed="rId2">
            <a:alphaModFix/>
          </a:blip>
          <a:srcRect/>
          <a:stretch/>
        </p:blipFill>
        <p:spPr>
          <a:xfrm>
            <a:off x="10918283" y="6272212"/>
            <a:ext cx="902133" cy="365730"/>
          </a:xfrm>
          <a:prstGeom prst="rect">
            <a:avLst/>
          </a:prstGeom>
          <a:noFill/>
          <a:ln>
            <a:noFill/>
          </a:ln>
        </p:spPr>
      </p:pic>
      <p:pic>
        <p:nvPicPr>
          <p:cNvPr id="227" name="Google Shape;227;p167"/>
          <p:cNvPicPr preferRelativeResize="0"/>
          <p:nvPr/>
        </p:nvPicPr>
        <p:blipFill rotWithShape="1">
          <a:blip r:embed="rId3">
            <a:alphaModFix/>
          </a:blip>
          <a:srcRect/>
          <a:stretch/>
        </p:blipFill>
        <p:spPr>
          <a:xfrm>
            <a:off x="10970046" y="187811"/>
            <a:ext cx="643545" cy="334269"/>
          </a:xfrm>
          <a:prstGeom prst="rect">
            <a:avLst/>
          </a:prstGeom>
          <a:noFill/>
          <a:ln>
            <a:noFill/>
          </a:ln>
        </p:spPr>
      </p:pic>
      <p:pic>
        <p:nvPicPr>
          <p:cNvPr id="228" name="Google Shape;228;p167"/>
          <p:cNvPicPr preferRelativeResize="0"/>
          <p:nvPr/>
        </p:nvPicPr>
        <p:blipFill rotWithShape="1">
          <a:blip r:embed="rId4">
            <a:alphaModFix/>
          </a:blip>
          <a:srcRect/>
          <a:stretch/>
        </p:blipFill>
        <p:spPr>
          <a:xfrm>
            <a:off x="0" y="0"/>
            <a:ext cx="12191998" cy="6291073"/>
          </a:xfrm>
          <a:prstGeom prst="rect">
            <a:avLst/>
          </a:prstGeom>
          <a:noFill/>
          <a:ln>
            <a:noFill/>
          </a:ln>
        </p:spPr>
      </p:pic>
      <p:sp>
        <p:nvSpPr>
          <p:cNvPr id="229" name="Google Shape;229;p167"/>
          <p:cNvSpPr/>
          <p:nvPr/>
        </p:nvSpPr>
        <p:spPr>
          <a:xfrm>
            <a:off x="0" y="6286501"/>
            <a:ext cx="12192000" cy="571500"/>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FFFFFF"/>
              </a:solidFill>
              <a:latin typeface="Arial"/>
              <a:ea typeface="Arial"/>
              <a:cs typeface="Arial"/>
              <a:sym typeface="Arial"/>
            </a:endParaRPr>
          </a:p>
        </p:txBody>
      </p:sp>
      <p:pic>
        <p:nvPicPr>
          <p:cNvPr id="230" name="Google Shape;230;p167"/>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231" name="Google Shape;231;p167"/>
          <p:cNvSpPr/>
          <p:nvPr/>
        </p:nvSpPr>
        <p:spPr>
          <a:xfrm>
            <a:off x="5123112" y="4878826"/>
            <a:ext cx="1398930" cy="1206122"/>
          </a:xfrm>
          <a:custGeom>
            <a:avLst/>
            <a:gdLst/>
            <a:ahLst/>
            <a:cxnLst/>
            <a:rect l="l" t="t" r="r" b="b"/>
            <a:pathLst>
              <a:path w="2283968" h="1969178" extrusionOk="0">
                <a:moveTo>
                  <a:pt x="0" y="984589"/>
                </a:moveTo>
                <a:lnTo>
                  <a:pt x="492295" y="0"/>
                </a:lnTo>
                <a:lnTo>
                  <a:pt x="1791674" y="0"/>
                </a:lnTo>
                <a:lnTo>
                  <a:pt x="2283968" y="984589"/>
                </a:lnTo>
                <a:lnTo>
                  <a:pt x="1791674" y="1969178"/>
                </a:lnTo>
                <a:lnTo>
                  <a:pt x="492295" y="1969178"/>
                </a:lnTo>
                <a:lnTo>
                  <a:pt x="0" y="984589"/>
                </a:lnTo>
                <a:close/>
              </a:path>
            </a:pathLst>
          </a:custGeom>
          <a:solidFill>
            <a:schemeClr val="lt1">
              <a:alpha val="33333"/>
            </a:schemeClr>
          </a:solidFill>
          <a:ln>
            <a:noFill/>
          </a:ln>
        </p:spPr>
        <p:txBody>
          <a:bodyPr spcFirstLastPara="1" wrap="square" lIns="354425" tIns="372875" rIns="354425" bIns="372875" anchor="ctr" anchorCtr="0">
            <a:noAutofit/>
          </a:bodyPr>
          <a:lstStyle/>
          <a:p>
            <a:pPr marL="0" marR="0" lvl="0" indent="0" algn="ctr" rtl="0">
              <a:lnSpc>
                <a:spcPct val="90000"/>
              </a:lnSpc>
              <a:spcBef>
                <a:spcPts val="0"/>
              </a:spcBef>
              <a:spcAft>
                <a:spcPts val="0"/>
              </a:spcAft>
              <a:buClr>
                <a:schemeClr val="dk1"/>
              </a:buClr>
              <a:buSzPts val="5300"/>
              <a:buFont typeface="Arial"/>
              <a:buNone/>
            </a:pPr>
            <a:endParaRPr sz="5300" b="0" i="0" u="none" strike="noStrike" cap="none">
              <a:solidFill>
                <a:schemeClr val="dk1"/>
              </a:solidFill>
              <a:latin typeface="Arial"/>
              <a:ea typeface="Arial"/>
              <a:cs typeface="Arial"/>
              <a:sym typeface="Arial"/>
            </a:endParaRPr>
          </a:p>
        </p:txBody>
      </p:sp>
      <p:sp>
        <p:nvSpPr>
          <p:cNvPr id="232" name="Google Shape;232;p167"/>
          <p:cNvSpPr/>
          <p:nvPr/>
        </p:nvSpPr>
        <p:spPr>
          <a:xfrm>
            <a:off x="5866087" y="5630341"/>
            <a:ext cx="1092300" cy="942000"/>
          </a:xfrm>
          <a:prstGeom prst="hexagon">
            <a:avLst>
              <a:gd name="adj" fmla="val 25000"/>
              <a:gd name="vf" fmla="val 115470"/>
            </a:avLst>
          </a:pr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pic>
        <p:nvPicPr>
          <p:cNvPr id="233" name="Google Shape;233;p167"/>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234" name="Google Shape;234;p167"/>
          <p:cNvSpPr txBox="1">
            <a:spLocks noGrp="1"/>
          </p:cNvSpPr>
          <p:nvPr>
            <p:ph type="title"/>
          </p:nvPr>
        </p:nvSpPr>
        <p:spPr>
          <a:xfrm>
            <a:off x="6591156" y="3444867"/>
            <a:ext cx="4925100" cy="18996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se Studies + subtitle - Cardiac">
  <p:cSld name="Case Studies + subtitle - Cardiac">
    <p:spTree>
      <p:nvGrpSpPr>
        <p:cNvPr id="1" name="Shape 235"/>
        <p:cNvGrpSpPr/>
        <p:nvPr/>
      </p:nvGrpSpPr>
      <p:grpSpPr>
        <a:xfrm>
          <a:off x="0" y="0"/>
          <a:ext cx="0" cy="0"/>
          <a:chOff x="0" y="0"/>
          <a:chExt cx="0" cy="0"/>
        </a:xfrm>
      </p:grpSpPr>
      <p:sp>
        <p:nvSpPr>
          <p:cNvPr id="236" name="Google Shape;236;p168"/>
          <p:cNvSpPr/>
          <p:nvPr/>
        </p:nvSpPr>
        <p:spPr>
          <a:xfrm flipH="1">
            <a:off x="7979098" y="0"/>
            <a:ext cx="4212900" cy="6288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7" name="Google Shape;237;p168"/>
          <p:cNvSpPr/>
          <p:nvPr/>
        </p:nvSpPr>
        <p:spPr>
          <a:xfrm>
            <a:off x="0" y="6286501"/>
            <a:ext cx="12192000" cy="571500"/>
          </a:xfrm>
          <a:prstGeom prst="rect">
            <a:avLst/>
          </a:prstGeom>
          <a:solidFill>
            <a:srgbClr val="084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pic>
        <p:nvPicPr>
          <p:cNvPr id="238" name="Google Shape;238;p168"/>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239" name="Google Shape;239;p168"/>
          <p:cNvSpPr txBox="1"/>
          <p:nvPr/>
        </p:nvSpPr>
        <p:spPr>
          <a:xfrm>
            <a:off x="88828" y="6399710"/>
            <a:ext cx="32601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©2020 Roche  | page </a:t>
            </a:r>
            <a:fld id="{00000000-1234-1234-1234-123412341234}" type="slidenum">
              <a:rPr lang="en-US" sz="1200" b="0" i="0" u="none" strike="noStrike" cap="none">
                <a:solidFill>
                  <a:srgbClr val="FFFFFF"/>
                </a:solidFill>
                <a:latin typeface="Arial"/>
                <a:ea typeface="Arial"/>
                <a:cs typeface="Arial"/>
                <a:sym typeface="Arial"/>
              </a:rPr>
              <a:t>‹#›</a:t>
            </a:fld>
            <a:endParaRPr sz="1200" b="0" i="0" u="none" strike="noStrike" cap="none">
              <a:solidFill>
                <a:srgbClr val="FFFFFF"/>
              </a:solidFill>
              <a:latin typeface="Arial"/>
              <a:ea typeface="Arial"/>
              <a:cs typeface="Arial"/>
              <a:sym typeface="Arial"/>
            </a:endParaRPr>
          </a:p>
        </p:txBody>
      </p:sp>
      <p:pic>
        <p:nvPicPr>
          <p:cNvPr id="240" name="Google Shape;240;p168"/>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241" name="Google Shape;241;p168"/>
          <p:cNvSpPr txBox="1">
            <a:spLocks noGrp="1"/>
          </p:cNvSpPr>
          <p:nvPr>
            <p:ph type="ctrTitle"/>
          </p:nvPr>
        </p:nvSpPr>
        <p:spPr>
          <a:xfrm>
            <a:off x="511175" y="461016"/>
            <a:ext cx="7388400" cy="406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1500"/>
              <a:buFont typeface="Arial"/>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42" name="Google Shape;242;p168"/>
          <p:cNvSpPr txBox="1">
            <a:spLocks noGrp="1"/>
          </p:cNvSpPr>
          <p:nvPr>
            <p:ph type="body" idx="1"/>
          </p:nvPr>
        </p:nvSpPr>
        <p:spPr>
          <a:xfrm>
            <a:off x="511176" y="866273"/>
            <a:ext cx="7467900" cy="870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2800"/>
              <a:buFont typeface="Arial"/>
              <a:buNone/>
              <a:defRPr sz="2700" b="0" i="1" u="none" strike="noStrike" cap="none">
                <a:solidFill>
                  <a:schemeClr val="dk2"/>
                </a:solidFill>
                <a:latin typeface="Arial"/>
                <a:ea typeface="Arial"/>
                <a:cs typeface="Arial"/>
                <a:sym typeface="Arial"/>
              </a:defRPr>
            </a:lvl1pPr>
            <a:lvl2pPr marL="914400" marR="0" lvl="1" indent="-355600" algn="l" rtl="0">
              <a:lnSpc>
                <a:spcPct val="100000"/>
              </a:lnSpc>
              <a:spcBef>
                <a:spcPts val="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243" name="Google Shape;243;p168"/>
          <p:cNvPicPr preferRelativeResize="0"/>
          <p:nvPr/>
        </p:nvPicPr>
        <p:blipFill rotWithShape="1">
          <a:blip r:embed="rId3">
            <a:alphaModFix/>
          </a:blip>
          <a:srcRect/>
          <a:stretch/>
        </p:blipFill>
        <p:spPr>
          <a:xfrm>
            <a:off x="11122446" y="340211"/>
            <a:ext cx="643545" cy="334269"/>
          </a:xfrm>
          <a:prstGeom prst="rect">
            <a:avLst/>
          </a:prstGeom>
          <a:noFill/>
          <a:ln>
            <a:noFill/>
          </a:ln>
        </p:spPr>
      </p:pic>
      <p:sp>
        <p:nvSpPr>
          <p:cNvPr id="244" name="Google Shape;244;p168"/>
          <p:cNvSpPr txBox="1">
            <a:spLocks noGrp="1"/>
          </p:cNvSpPr>
          <p:nvPr>
            <p:ph type="body" idx="2"/>
          </p:nvPr>
        </p:nvSpPr>
        <p:spPr>
          <a:xfrm>
            <a:off x="511175" y="1736725"/>
            <a:ext cx="7162500" cy="43437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300"/>
              </a:spcBef>
              <a:spcAft>
                <a:spcPts val="0"/>
              </a:spcAft>
              <a:buClr>
                <a:schemeClr val="dk1"/>
              </a:buClr>
              <a:buSzPts val="2000"/>
              <a:buFont typeface="Noto Sans"/>
              <a:buChar char="●"/>
              <a:defRPr sz="1900" b="0" i="0" u="none" strike="noStrike" cap="none">
                <a:solidFill>
                  <a:schemeClr val="dk1"/>
                </a:solidFill>
                <a:latin typeface="Arial"/>
                <a:ea typeface="Arial"/>
                <a:cs typeface="Arial"/>
                <a:sym typeface="Arial"/>
              </a:defRPr>
            </a:lvl1pPr>
            <a:lvl2pPr marL="914400" marR="0" lvl="1" indent="-355600" algn="l" rtl="0">
              <a:lnSpc>
                <a:spcPct val="100000"/>
              </a:lnSpc>
              <a:spcBef>
                <a:spcPts val="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45" name="Google Shape;245;p168"/>
          <p:cNvSpPr txBox="1">
            <a:spLocks noGrp="1"/>
          </p:cNvSpPr>
          <p:nvPr>
            <p:ph type="body" idx="3"/>
          </p:nvPr>
        </p:nvSpPr>
        <p:spPr>
          <a:xfrm>
            <a:off x="8298325" y="2028825"/>
            <a:ext cx="3467700" cy="38820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1200"/>
              </a:spcBef>
              <a:spcAft>
                <a:spcPts val="0"/>
              </a:spcAft>
              <a:buClr>
                <a:schemeClr val="lt1"/>
              </a:buClr>
              <a:buSzPts val="2000"/>
              <a:buFont typeface="Noto Sans"/>
              <a:buChar char="●"/>
              <a:defRPr sz="1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accent2"/>
              </a:buClr>
              <a:buSzPts val="2000"/>
              <a:buFont typeface="Noto Sans"/>
              <a:buNone/>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mp; subtitle w/footnote">
  <p:cSld name="Title &amp; subtitle w/footnote">
    <p:spTree>
      <p:nvGrpSpPr>
        <p:cNvPr id="1" name="Shape 246"/>
        <p:cNvGrpSpPr/>
        <p:nvPr/>
      </p:nvGrpSpPr>
      <p:grpSpPr>
        <a:xfrm>
          <a:off x="0" y="0"/>
          <a:ext cx="0" cy="0"/>
          <a:chOff x="0" y="0"/>
          <a:chExt cx="0" cy="0"/>
        </a:xfrm>
      </p:grpSpPr>
      <p:sp>
        <p:nvSpPr>
          <p:cNvPr id="247" name="Google Shape;247;p169"/>
          <p:cNvSpPr txBox="1">
            <a:spLocks noGrp="1"/>
          </p:cNvSpPr>
          <p:nvPr>
            <p:ph type="title"/>
          </p:nvPr>
        </p:nvSpPr>
        <p:spPr>
          <a:xfrm>
            <a:off x="511175" y="461017"/>
            <a:ext cx="9720000" cy="408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1500"/>
              <a:buFont typeface="Arial"/>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48" name="Google Shape;248;p169"/>
          <p:cNvSpPr txBox="1">
            <a:spLocks noGrp="1"/>
          </p:cNvSpPr>
          <p:nvPr>
            <p:ph type="body" idx="1"/>
          </p:nvPr>
        </p:nvSpPr>
        <p:spPr>
          <a:xfrm>
            <a:off x="511175" y="877994"/>
            <a:ext cx="9720000" cy="860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2800"/>
              <a:buFont typeface="Noto Sans"/>
              <a:buNone/>
              <a:defRPr sz="2700" b="0" i="1" u="none" strike="noStrike" cap="none">
                <a:solidFill>
                  <a:schemeClr val="dk2"/>
                </a:solidFill>
                <a:latin typeface="Arial"/>
                <a:ea typeface="Arial"/>
                <a:cs typeface="Arial"/>
                <a:sym typeface="Arial"/>
              </a:defRPr>
            </a:lvl1pPr>
            <a:lvl2pPr marL="914400" marR="0" lvl="1" indent="-355600" algn="l" rtl="0">
              <a:lnSpc>
                <a:spcPct val="100000"/>
              </a:lnSpc>
              <a:spcBef>
                <a:spcPts val="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49" name="Google Shape;249;p169"/>
          <p:cNvSpPr txBox="1">
            <a:spLocks noGrp="1"/>
          </p:cNvSpPr>
          <p:nvPr>
            <p:ph type="body" idx="2"/>
          </p:nvPr>
        </p:nvSpPr>
        <p:spPr>
          <a:xfrm>
            <a:off x="511175" y="5977402"/>
            <a:ext cx="6020100" cy="254700"/>
          </a:xfrm>
          <a:prstGeom prst="rect">
            <a:avLst/>
          </a:prstGeom>
          <a:noFill/>
          <a:ln>
            <a:noFill/>
          </a:ln>
        </p:spPr>
        <p:txBody>
          <a:bodyPr spcFirstLastPara="1" wrap="square" lIns="0" tIns="0" rIns="0" bIns="0" anchor="b" anchorCtr="0">
            <a:noAutofit/>
          </a:bodyPr>
          <a:lstStyle>
            <a:lvl1pPr marL="457200" marR="0" lvl="0" indent="-285750" algn="l" rtl="0">
              <a:lnSpc>
                <a:spcPct val="100000"/>
              </a:lnSpc>
              <a:spcBef>
                <a:spcPts val="1200"/>
              </a:spcBef>
              <a:spcAft>
                <a:spcPts val="0"/>
              </a:spcAft>
              <a:buClr>
                <a:schemeClr val="accent2"/>
              </a:buClr>
              <a:buSzPts val="900"/>
              <a:buFont typeface="Noto Sans"/>
              <a:buChar char="●"/>
              <a:defRPr sz="800" b="0" i="0" u="none" strike="noStrike" cap="none">
                <a:solidFill>
                  <a:srgbClr val="606060"/>
                </a:solidFill>
                <a:latin typeface="Arial"/>
                <a:ea typeface="Arial"/>
                <a:cs typeface="Arial"/>
                <a:sym typeface="Arial"/>
              </a:defRPr>
            </a:lvl1pPr>
            <a:lvl2pPr marL="914400" marR="0" lvl="1" indent="-355600" algn="l" rtl="0">
              <a:lnSpc>
                <a:spcPct val="100000"/>
              </a:lnSpc>
              <a:spcBef>
                <a:spcPts val="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50"/>
        <p:cNvGrpSpPr/>
        <p:nvPr/>
      </p:nvGrpSpPr>
      <p:grpSpPr>
        <a:xfrm>
          <a:off x="0" y="0"/>
          <a:ext cx="0" cy="0"/>
          <a:chOff x="0" y="0"/>
          <a:chExt cx="0" cy="0"/>
        </a:xfrm>
      </p:grpSpPr>
      <p:sp>
        <p:nvSpPr>
          <p:cNvPr id="251" name="Google Shape;251;p170"/>
          <p:cNvSpPr/>
          <p:nvPr/>
        </p:nvSpPr>
        <p:spPr>
          <a:xfrm>
            <a:off x="-13447" y="0"/>
            <a:ext cx="12192000" cy="5782500"/>
          </a:xfrm>
          <a:prstGeom prst="rect">
            <a:avLst/>
          </a:prstGeom>
          <a:solidFill>
            <a:schemeClr val="lt1">
              <a:alpha val="8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252" name="Google Shape;252;p170" descr="C:\Users\blackbc1\Downloads\heart-love-romance-6371.jpg"/>
          <p:cNvPicPr preferRelativeResize="0"/>
          <p:nvPr/>
        </p:nvPicPr>
        <p:blipFill rotWithShape="1">
          <a:blip r:embed="rId2">
            <a:alphaModFix/>
          </a:blip>
          <a:srcRect l="1764" t="26829" r="1829" b="59700"/>
          <a:stretch/>
        </p:blipFill>
        <p:spPr>
          <a:xfrm flipH="1">
            <a:off x="0" y="5737495"/>
            <a:ext cx="12192000" cy="1145687"/>
          </a:xfrm>
          <a:prstGeom prst="rect">
            <a:avLst/>
          </a:prstGeom>
          <a:noFill/>
          <a:ln>
            <a:noFill/>
          </a:ln>
        </p:spPr>
      </p:pic>
      <p:sp>
        <p:nvSpPr>
          <p:cNvPr id="253" name="Google Shape;253;p170"/>
          <p:cNvSpPr txBox="1">
            <a:spLocks noGrp="1"/>
          </p:cNvSpPr>
          <p:nvPr>
            <p:ph type="title"/>
          </p:nvPr>
        </p:nvSpPr>
        <p:spPr>
          <a:xfrm>
            <a:off x="465231" y="355600"/>
            <a:ext cx="11263200" cy="1310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54" name="Google Shape;254;p170"/>
          <p:cNvSpPr txBox="1">
            <a:spLocks noGrp="1"/>
          </p:cNvSpPr>
          <p:nvPr>
            <p:ph type="body" idx="1"/>
          </p:nvPr>
        </p:nvSpPr>
        <p:spPr>
          <a:xfrm>
            <a:off x="478522" y="1760400"/>
            <a:ext cx="11249700" cy="414000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100"/>
              </a:spcBef>
              <a:spcAft>
                <a:spcPts val="0"/>
              </a:spcAft>
              <a:buClr>
                <a:schemeClr val="dk1"/>
              </a:buClr>
              <a:buSzPts val="2800"/>
              <a:buFont typeface="Noto San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Noto Sans"/>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Noto Sans"/>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55" name="Google Shape;255;p170"/>
          <p:cNvSpPr txBox="1">
            <a:spLocks noGrp="1"/>
          </p:cNvSpPr>
          <p:nvPr>
            <p:ph type="ftr" idx="11"/>
          </p:nvPr>
        </p:nvSpPr>
        <p:spPr>
          <a:xfrm>
            <a:off x="3063631" y="6458966"/>
            <a:ext cx="6020100" cy="279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969696"/>
              </a:buClr>
              <a:buSzPts val="1500"/>
              <a:buFont typeface="Calibri"/>
              <a:buNone/>
              <a:defRPr sz="1100" b="0" i="0" u="none" strike="noStrike" cap="none">
                <a:solidFill>
                  <a:srgbClr val="96969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256" name="Google Shape;256;p170"/>
          <p:cNvSpPr txBox="1">
            <a:spLocks noGrp="1"/>
          </p:cNvSpPr>
          <p:nvPr>
            <p:ph type="body" idx="2"/>
          </p:nvPr>
        </p:nvSpPr>
        <p:spPr>
          <a:xfrm>
            <a:off x="1493589" y="5942629"/>
            <a:ext cx="8520900" cy="477900"/>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1pPr>
            <a:lvl2pPr marL="914400" marR="0" lvl="1" indent="-298450" algn="ctr" rtl="0">
              <a:lnSpc>
                <a:spcPct val="90000"/>
              </a:lnSpc>
              <a:spcBef>
                <a:spcPts val="100"/>
              </a:spcBef>
              <a:spcAft>
                <a:spcPts val="0"/>
              </a:spcAft>
              <a:buClr>
                <a:schemeClr val="dk1"/>
              </a:buClr>
              <a:buSzPts val="1100"/>
              <a:buFont typeface="Calibri"/>
              <a:buAutoNum type="arabicPeriod"/>
              <a:defRPr sz="1100" b="0" i="0" u="none" strike="noStrike" cap="none">
                <a:solidFill>
                  <a:schemeClr val="dk1"/>
                </a:solidFill>
                <a:latin typeface="Calibri"/>
                <a:ea typeface="Calibri"/>
                <a:cs typeface="Calibri"/>
                <a:sym typeface="Calibri"/>
              </a:defRPr>
            </a:lvl2pPr>
            <a:lvl3pPr marL="1371600" marR="0" lvl="2" indent="-298450" algn="ctr" rtl="0">
              <a:lnSpc>
                <a:spcPct val="90000"/>
              </a:lnSpc>
              <a:spcBef>
                <a:spcPts val="100"/>
              </a:spcBef>
              <a:spcAft>
                <a:spcPts val="0"/>
              </a:spcAft>
              <a:buClr>
                <a:schemeClr val="dk1"/>
              </a:buClr>
              <a:buSzPts val="1100"/>
              <a:buFont typeface="Calibri"/>
              <a:buAutoNum type="arabicPeriod"/>
              <a:defRPr sz="1100" b="0" i="0" u="none" strike="noStrike" cap="none">
                <a:solidFill>
                  <a:schemeClr val="dk1"/>
                </a:solidFill>
                <a:latin typeface="Calibri"/>
                <a:ea typeface="Calibri"/>
                <a:cs typeface="Calibri"/>
                <a:sym typeface="Calibri"/>
              </a:defRPr>
            </a:lvl3pPr>
            <a:lvl4pPr marL="1828800" marR="0" lvl="3" indent="-298450" algn="ctr" rtl="0">
              <a:lnSpc>
                <a:spcPct val="90000"/>
              </a:lnSpc>
              <a:spcBef>
                <a:spcPts val="100"/>
              </a:spcBef>
              <a:spcAft>
                <a:spcPts val="0"/>
              </a:spcAft>
              <a:buClr>
                <a:schemeClr val="dk1"/>
              </a:buClr>
              <a:buSzPts val="1100"/>
              <a:buFont typeface="Calibri"/>
              <a:buAutoNum type="arabicPeriod"/>
              <a:defRPr sz="1100" b="0" i="0" u="none" strike="noStrike" cap="none">
                <a:solidFill>
                  <a:schemeClr val="dk1"/>
                </a:solidFill>
                <a:latin typeface="Calibri"/>
                <a:ea typeface="Calibri"/>
                <a:cs typeface="Calibri"/>
                <a:sym typeface="Calibri"/>
              </a:defRPr>
            </a:lvl4pPr>
            <a:lvl5pPr marL="2286000" marR="0" lvl="4" indent="-298450" algn="ctr" rtl="0">
              <a:lnSpc>
                <a:spcPct val="90000"/>
              </a:lnSpc>
              <a:spcBef>
                <a:spcPts val="100"/>
              </a:spcBef>
              <a:spcAft>
                <a:spcPts val="0"/>
              </a:spcAft>
              <a:buClr>
                <a:schemeClr val="dk1"/>
              </a:buClr>
              <a:buSzPts val="1100"/>
              <a:buFont typeface="Calibri"/>
              <a:buAutoNum type="arabicPeriod"/>
              <a:defRPr sz="11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257"/>
        <p:cNvGrpSpPr/>
        <p:nvPr/>
      </p:nvGrpSpPr>
      <p:grpSpPr>
        <a:xfrm>
          <a:off x="0" y="0"/>
          <a:ext cx="0" cy="0"/>
          <a:chOff x="0" y="0"/>
          <a:chExt cx="0" cy="0"/>
        </a:xfrm>
      </p:grpSpPr>
      <p:sp>
        <p:nvSpPr>
          <p:cNvPr id="258" name="Google Shape;258;p171"/>
          <p:cNvSpPr txBox="1">
            <a:spLocks noGrp="1"/>
          </p:cNvSpPr>
          <p:nvPr>
            <p:ph type="title"/>
          </p:nvPr>
        </p:nvSpPr>
        <p:spPr>
          <a:xfrm>
            <a:off x="511174" y="461017"/>
            <a:ext cx="10385700" cy="857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6"/>
              </a:buClr>
              <a:buSzPts val="1500"/>
              <a:buFont typeface="Arial"/>
              <a:buNone/>
              <a:defRPr sz="27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59" name="Google Shape;259;p171"/>
          <p:cNvSpPr txBox="1">
            <a:spLocks noGrp="1"/>
          </p:cNvSpPr>
          <p:nvPr>
            <p:ph type="body" idx="1"/>
          </p:nvPr>
        </p:nvSpPr>
        <p:spPr>
          <a:xfrm>
            <a:off x="511175" y="1736725"/>
            <a:ext cx="11157300" cy="41745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120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1pPr>
            <a:lvl2pPr marL="914400" marR="0" lvl="1" indent="-355600" algn="l" rtl="0">
              <a:lnSpc>
                <a:spcPct val="100000"/>
              </a:lnSpc>
              <a:spcBef>
                <a:spcPts val="0"/>
              </a:spcBef>
              <a:spcAft>
                <a:spcPts val="0"/>
              </a:spcAft>
              <a:buClr>
                <a:schemeClr val="accent2"/>
              </a:buClr>
              <a:buSzPts val="2000"/>
              <a:buFont typeface="Noto Sans"/>
              <a:buChar char="●"/>
              <a:defRPr sz="19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accent2"/>
              </a:buClr>
              <a:buSzPts val="2000"/>
              <a:buFont typeface="Noto Sans"/>
              <a:buChar char="●"/>
              <a:defRPr sz="1600" b="0" i="0" u="none" strike="noStrike" cap="none">
                <a:solidFill>
                  <a:schemeClr val="dk1"/>
                </a:solidFill>
                <a:latin typeface="Arial"/>
                <a:ea typeface="Arial"/>
                <a:cs typeface="Arial"/>
                <a:sym typeface="Arial"/>
              </a:defRPr>
            </a:lvl3pPr>
            <a:lvl4pPr marL="1828800" marR="0" lvl="3" indent="-374650" algn="l" rtl="0">
              <a:lnSpc>
                <a:spcPct val="110000"/>
              </a:lnSpc>
              <a:spcBef>
                <a:spcPts val="0"/>
              </a:spcBef>
              <a:spcAft>
                <a:spcPts val="0"/>
              </a:spcAft>
              <a:buClr>
                <a:schemeClr val="dk1"/>
              </a:buClr>
              <a:buSzPts val="2300"/>
              <a:buFont typeface="Noto Sans"/>
              <a:buChar char="●"/>
              <a:defRPr sz="1600" b="0" i="0" u="none" strike="noStrike" cap="none">
                <a:solidFill>
                  <a:schemeClr val="dk1"/>
                </a:solidFill>
                <a:latin typeface="Arial"/>
                <a:ea typeface="Arial"/>
                <a:cs typeface="Arial"/>
                <a:sym typeface="Arial"/>
              </a:defRPr>
            </a:lvl4pPr>
            <a:lvl5pPr marL="2286000" marR="0" lvl="4" indent="-374650" algn="l" rtl="0">
              <a:lnSpc>
                <a:spcPct val="110000"/>
              </a:lnSpc>
              <a:spcBef>
                <a:spcPts val="0"/>
              </a:spcBef>
              <a:spcAft>
                <a:spcPts val="0"/>
              </a:spcAft>
              <a:buClr>
                <a:schemeClr val="dk1"/>
              </a:buClr>
              <a:buSzPts val="23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60" name="Google Shape;260;p171"/>
          <p:cNvSpPr txBox="1">
            <a:spLocks noGrp="1"/>
          </p:cNvSpPr>
          <p:nvPr>
            <p:ph type="body" idx="2"/>
          </p:nvPr>
        </p:nvSpPr>
        <p:spPr>
          <a:xfrm>
            <a:off x="511175" y="5977402"/>
            <a:ext cx="6020100" cy="254700"/>
          </a:xfrm>
          <a:prstGeom prst="rect">
            <a:avLst/>
          </a:prstGeom>
          <a:noFill/>
          <a:ln>
            <a:noFill/>
          </a:ln>
        </p:spPr>
        <p:txBody>
          <a:bodyPr spcFirstLastPara="1" wrap="square" lIns="0" tIns="0" rIns="0" bIns="0" anchor="b" anchorCtr="0">
            <a:noAutofit/>
          </a:bodyPr>
          <a:lstStyle>
            <a:lvl1pPr marL="457200" marR="0" lvl="0" indent="-279400" algn="l" rtl="0">
              <a:lnSpc>
                <a:spcPct val="100000"/>
              </a:lnSpc>
              <a:spcBef>
                <a:spcPts val="1200"/>
              </a:spcBef>
              <a:spcAft>
                <a:spcPts val="0"/>
              </a:spcAft>
              <a:buClr>
                <a:schemeClr val="accent2"/>
              </a:buClr>
              <a:buSzPts val="800"/>
              <a:buFont typeface="Noto Sans"/>
              <a:buChar char="●"/>
              <a:defRPr sz="800" b="0" i="0" u="none" strike="noStrike" cap="none">
                <a:solidFill>
                  <a:srgbClr val="606060"/>
                </a:solidFill>
                <a:latin typeface="Arial"/>
                <a:ea typeface="Arial"/>
                <a:cs typeface="Arial"/>
                <a:sym typeface="Arial"/>
              </a:defRPr>
            </a:lvl1pPr>
            <a:lvl2pPr marL="914400" marR="0" lvl="1" indent="-349250" algn="l" rtl="0">
              <a:lnSpc>
                <a:spcPct val="100000"/>
              </a:lnSpc>
              <a:spcBef>
                <a:spcPts val="0"/>
              </a:spcBef>
              <a:spcAft>
                <a:spcPts val="0"/>
              </a:spcAft>
              <a:buClr>
                <a:schemeClr val="accent2"/>
              </a:buClr>
              <a:buSzPts val="1900"/>
              <a:buFont typeface="Noto Sans"/>
              <a:buChar char="●"/>
              <a:defRPr sz="1900" b="0" i="0" u="none" strike="noStrike" cap="none">
                <a:solidFill>
                  <a:schemeClr val="dk1"/>
                </a:solidFill>
                <a:latin typeface="Arial"/>
                <a:ea typeface="Arial"/>
                <a:cs typeface="Arial"/>
                <a:sym typeface="Arial"/>
              </a:defRPr>
            </a:lvl2pPr>
            <a:lvl3pPr marL="1371600" marR="0" lvl="2" indent="-349250" algn="l" rtl="0">
              <a:lnSpc>
                <a:spcPct val="100000"/>
              </a:lnSpc>
              <a:spcBef>
                <a:spcPts val="0"/>
              </a:spcBef>
              <a:spcAft>
                <a:spcPts val="0"/>
              </a:spcAft>
              <a:buClr>
                <a:schemeClr val="accent2"/>
              </a:buClr>
              <a:buSzPts val="1900"/>
              <a:buFont typeface="Noto Sans"/>
              <a:buChar char="●"/>
              <a:defRPr sz="1600" b="0" i="0" u="none" strike="noStrike" cap="none">
                <a:solidFill>
                  <a:schemeClr val="dk1"/>
                </a:solidFill>
                <a:latin typeface="Arial"/>
                <a:ea typeface="Arial"/>
                <a:cs typeface="Arial"/>
                <a:sym typeface="Arial"/>
              </a:defRPr>
            </a:lvl3pPr>
            <a:lvl4pPr marL="1828800" marR="0" lvl="3"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4pPr>
            <a:lvl5pPr marL="2286000" marR="0" lvl="4" indent="-355600" algn="l" rtl="0">
              <a:lnSpc>
                <a:spcPct val="110000"/>
              </a:lnSpc>
              <a:spcBef>
                <a:spcPts val="0"/>
              </a:spcBef>
              <a:spcAft>
                <a:spcPts val="0"/>
              </a:spcAft>
              <a:buClr>
                <a:schemeClr val="dk1"/>
              </a:buClr>
              <a:buSzPts val="2000"/>
              <a:buFont typeface="Noto Sans"/>
              <a:buChar char="●"/>
              <a:defRPr sz="1600" b="0" i="0" u="none" strike="noStrike" cap="none">
                <a:solidFill>
                  <a:schemeClr val="dk1"/>
                </a:solidFill>
                <a:latin typeface="Arial"/>
                <a:ea typeface="Arial"/>
                <a:cs typeface="Arial"/>
                <a:sym typeface="Arial"/>
              </a:defRPr>
            </a:lvl5pPr>
            <a:lvl6pPr marL="2743200" marR="0" lvl="5"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61"/>
        <p:cNvGrpSpPr/>
        <p:nvPr/>
      </p:nvGrpSpPr>
      <p:grpSpPr>
        <a:xfrm>
          <a:off x="0" y="0"/>
          <a:ext cx="0" cy="0"/>
          <a:chOff x="0" y="0"/>
          <a:chExt cx="0" cy="0"/>
        </a:xfrm>
      </p:grpSpPr>
      <p:sp>
        <p:nvSpPr>
          <p:cNvPr id="262" name="Google Shape;262;p172"/>
          <p:cNvSpPr txBox="1">
            <a:spLocks noGrp="1"/>
          </p:cNvSpPr>
          <p:nvPr>
            <p:ph type="body" idx="1"/>
          </p:nvPr>
        </p:nvSpPr>
        <p:spPr>
          <a:xfrm>
            <a:off x="0" y="5432613"/>
            <a:ext cx="12192000" cy="624000"/>
          </a:xfrm>
          <a:prstGeom prst="rect">
            <a:avLst/>
          </a:prstGeom>
          <a:noFill/>
          <a:ln>
            <a:noFill/>
          </a:ln>
        </p:spPr>
        <p:txBody>
          <a:bodyPr spcFirstLastPara="1" wrap="square" lIns="91375" tIns="45675" rIns="91375" bIns="45675" anchor="ctr" anchorCtr="0">
            <a:noAutofit/>
          </a:bodyPr>
          <a:lstStyle>
            <a:lvl1pPr marL="457200" marR="0" lvl="0" indent="-22860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63" name="Google Shape;263;p172"/>
          <p:cNvSpPr txBox="1">
            <a:spLocks noGrp="1"/>
          </p:cNvSpPr>
          <p:nvPr>
            <p:ph type="body" idx="2"/>
          </p:nvPr>
        </p:nvSpPr>
        <p:spPr>
          <a:xfrm>
            <a:off x="0" y="4244336"/>
            <a:ext cx="12192000" cy="1163700"/>
          </a:xfrm>
          <a:prstGeom prst="rect">
            <a:avLst/>
          </a:prstGeom>
          <a:noFill/>
          <a:ln>
            <a:noFill/>
          </a:ln>
        </p:spPr>
        <p:txBody>
          <a:bodyPr spcFirstLastPara="1" wrap="square" lIns="91375" tIns="45675" rIns="91375" bIns="45675" anchor="ctr" anchorCtr="0">
            <a:noAutofit/>
          </a:bodyPr>
          <a:lstStyle>
            <a:lvl1pPr marL="457200" marR="0" lvl="0" indent="-228600" algn="ctr" rtl="0">
              <a:lnSpc>
                <a:spcPct val="90000"/>
              </a:lnSpc>
              <a:spcBef>
                <a:spcPts val="1100"/>
              </a:spcBef>
              <a:spcAft>
                <a:spcPts val="0"/>
              </a:spcAft>
              <a:buClr>
                <a:srgbClr val="0054B8"/>
              </a:buClr>
              <a:buSzPts val="4000"/>
              <a:buFont typeface="Arial"/>
              <a:buNone/>
              <a:defRPr sz="4000" b="0" i="0" u="none" strike="noStrike" cap="none">
                <a:solidFill>
                  <a:srgbClr val="0054B8"/>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64" name="Google Shape;264;p172"/>
          <p:cNvSpPr/>
          <p:nvPr/>
        </p:nvSpPr>
        <p:spPr>
          <a:xfrm>
            <a:off x="0" y="6296527"/>
            <a:ext cx="12192000" cy="571500"/>
          </a:xfrm>
          <a:prstGeom prst="rect">
            <a:avLst/>
          </a:prstGeom>
          <a:solidFill>
            <a:srgbClr val="052B54"/>
          </a:solidFill>
          <a:ln>
            <a:noFill/>
          </a:ln>
        </p:spPr>
        <p:txBody>
          <a:bodyPr spcFirstLastPara="1" wrap="square" lIns="91375" tIns="45675" rIns="91375" bIns="45675" anchor="ctr" anchorCtr="0">
            <a:noAutofit/>
          </a:bodyPr>
          <a:lstStyle/>
          <a:p>
            <a:pPr marL="0" marR="0" lvl="0" indent="0" algn="ctr" rtl="0">
              <a:lnSpc>
                <a:spcPct val="100000"/>
              </a:lnSpc>
              <a:spcBef>
                <a:spcPts val="0"/>
              </a:spcBef>
              <a:spcAft>
                <a:spcPts val="0"/>
              </a:spcAft>
              <a:buClr>
                <a:schemeClr val="dk1"/>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265" name="Google Shape;265;p172"/>
          <p:cNvPicPr preferRelativeResize="0"/>
          <p:nvPr/>
        </p:nvPicPr>
        <p:blipFill rotWithShape="1">
          <a:blip r:embed="rId2">
            <a:alphaModFix/>
          </a:blip>
          <a:srcRect/>
          <a:stretch/>
        </p:blipFill>
        <p:spPr>
          <a:xfrm>
            <a:off x="11070683" y="6424615"/>
            <a:ext cx="899945" cy="365125"/>
          </a:xfrm>
          <a:prstGeom prst="rect">
            <a:avLst/>
          </a:prstGeom>
          <a:noFill/>
          <a:ln>
            <a:noFill/>
          </a:ln>
        </p:spPr>
      </p:pic>
      <p:sp>
        <p:nvSpPr>
          <p:cNvPr id="266" name="Google Shape;266;p172"/>
          <p:cNvSpPr txBox="1">
            <a:spLocks noGrp="1"/>
          </p:cNvSpPr>
          <p:nvPr>
            <p:ph type="sldNum" idx="12"/>
          </p:nvPr>
        </p:nvSpPr>
        <p:spPr>
          <a:xfrm>
            <a:off x="88828" y="6399713"/>
            <a:ext cx="2743200" cy="365100"/>
          </a:xfrm>
          <a:prstGeom prst="rect">
            <a:avLst/>
          </a:prstGeom>
          <a:noFill/>
          <a:ln>
            <a:noFill/>
          </a:ln>
        </p:spPr>
        <p:txBody>
          <a:bodyPr spcFirstLastPara="1" wrap="square" lIns="91375" tIns="45675" rIns="91375" bIns="45675" anchor="ctr" anchorCtr="0">
            <a:noAutofit/>
          </a:bodyPr>
          <a:lstStyle>
            <a:lvl1pPr marL="0" marR="0" lvl="0" indent="0" algn="l">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7" name="Google Shape;267;p172"/>
          <p:cNvSpPr txBox="1">
            <a:spLocks noGrp="1"/>
          </p:cNvSpPr>
          <p:nvPr>
            <p:ph type="ftr" idx="11"/>
          </p:nvPr>
        </p:nvSpPr>
        <p:spPr>
          <a:xfrm>
            <a:off x="4038600" y="6356353"/>
            <a:ext cx="4114800" cy="365100"/>
          </a:xfrm>
          <a:prstGeom prst="rect">
            <a:avLst/>
          </a:prstGeom>
          <a:noFill/>
          <a:ln>
            <a:noFill/>
          </a:ln>
        </p:spPr>
        <p:txBody>
          <a:bodyPr spcFirstLastPara="1" wrap="square" lIns="91375" tIns="45675" rIns="91375" bIns="45675" anchor="t" anchorCtr="0">
            <a:noAutofit/>
          </a:bodyPr>
          <a:lstStyle>
            <a:lvl1pPr marR="0" lvl="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ver">
  <p:cSld name="Cover">
    <p:bg>
      <p:bgPr>
        <a:solidFill>
          <a:srgbClr val="F4F4F1"/>
        </a:solidFill>
        <a:effectLst/>
      </p:bgPr>
    </p:bg>
    <p:spTree>
      <p:nvGrpSpPr>
        <p:cNvPr id="1" name="Shape 271"/>
        <p:cNvGrpSpPr/>
        <p:nvPr/>
      </p:nvGrpSpPr>
      <p:grpSpPr>
        <a:xfrm>
          <a:off x="0" y="0"/>
          <a:ext cx="0" cy="0"/>
          <a:chOff x="0" y="0"/>
          <a:chExt cx="0" cy="0"/>
        </a:xfrm>
      </p:grpSpPr>
      <p:sp>
        <p:nvSpPr>
          <p:cNvPr id="272" name="Google Shape;272;g207abb0b166_0_350"/>
          <p:cNvSpPr txBox="1">
            <a:spLocks noGrp="1"/>
          </p:cNvSpPr>
          <p:nvPr>
            <p:ph type="subTitle" idx="1"/>
          </p:nvPr>
        </p:nvSpPr>
        <p:spPr>
          <a:xfrm>
            <a:off x="6074460" y="4073379"/>
            <a:ext cx="5638200" cy="440100"/>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2"/>
              </a:buClr>
              <a:buSzPts val="1600"/>
              <a:buFont typeface="Noto Sans Symbols"/>
              <a:buNone/>
              <a:defRPr sz="1600" b="0" i="0" u="none" strike="noStrike" cap="none">
                <a:solidFill>
                  <a:srgbClr val="706B69"/>
                </a:solidFill>
                <a:latin typeface="Arial"/>
                <a:ea typeface="Arial"/>
                <a:cs typeface="Arial"/>
                <a:sym typeface="Arial"/>
              </a:defRPr>
            </a:lvl1pPr>
            <a:lvl2pPr marR="0" lvl="1" algn="ctr" rtl="0">
              <a:lnSpc>
                <a:spcPct val="100000"/>
              </a:lnSpc>
              <a:spcBef>
                <a:spcPts val="500"/>
              </a:spcBef>
              <a:spcAft>
                <a:spcPts val="0"/>
              </a:spcAft>
              <a:buClr>
                <a:schemeClr val="accent2"/>
              </a:buClr>
              <a:buSzPts val="2000"/>
              <a:buFont typeface="Noto Sans Symbols"/>
              <a:buNone/>
              <a:defRPr sz="2000" b="0" i="0" u="none" strike="noStrike" cap="none">
                <a:solidFill>
                  <a:schemeClr val="dk1"/>
                </a:solidFill>
                <a:latin typeface="Arial"/>
                <a:ea typeface="Arial"/>
                <a:cs typeface="Arial"/>
                <a:sym typeface="Arial"/>
              </a:defRPr>
            </a:lvl2pPr>
            <a:lvl3pPr marR="0" lvl="2" algn="ctr" rtl="0">
              <a:lnSpc>
                <a:spcPct val="100000"/>
              </a:lnSpc>
              <a:spcBef>
                <a:spcPts val="500"/>
              </a:spcBef>
              <a:spcAft>
                <a:spcPts val="0"/>
              </a:spcAft>
              <a:buClr>
                <a:schemeClr val="accent2"/>
              </a:buClr>
              <a:buSzPts val="1800"/>
              <a:buFont typeface="Noto Sans Symbols"/>
              <a:buNone/>
              <a:defRPr sz="1800" b="0" i="0" u="none" strike="noStrike" cap="none">
                <a:solidFill>
                  <a:schemeClr val="dk1"/>
                </a:solidFill>
                <a:latin typeface="Arial"/>
                <a:ea typeface="Arial"/>
                <a:cs typeface="Arial"/>
                <a:sym typeface="Arial"/>
              </a:defRPr>
            </a:lvl3pPr>
            <a:lvl4pPr marR="0" lvl="3" algn="ctr" rtl="0">
              <a:lnSpc>
                <a:spcPct val="100000"/>
              </a:lnSpc>
              <a:spcBef>
                <a:spcPts val="500"/>
              </a:spcBef>
              <a:spcAft>
                <a:spcPts val="0"/>
              </a:spcAft>
              <a:buClr>
                <a:schemeClr val="accent2"/>
              </a:buClr>
              <a:buSzPts val="1600"/>
              <a:buFont typeface="Noto Sans Symbols"/>
              <a:buNone/>
              <a:defRPr sz="1600" b="0" i="0" u="none" strike="noStrike" cap="none">
                <a:solidFill>
                  <a:schemeClr val="dk1"/>
                </a:solidFill>
                <a:latin typeface="Arial"/>
                <a:ea typeface="Arial"/>
                <a:cs typeface="Arial"/>
                <a:sym typeface="Arial"/>
              </a:defRPr>
            </a:lvl4pPr>
            <a:lvl5pPr marR="0" lvl="4" algn="ctr" rtl="0">
              <a:lnSpc>
                <a:spcPct val="100000"/>
              </a:lnSpc>
              <a:spcBef>
                <a:spcPts val="500"/>
              </a:spcBef>
              <a:spcAft>
                <a:spcPts val="0"/>
              </a:spcAft>
              <a:buClr>
                <a:schemeClr val="accent2"/>
              </a:buClr>
              <a:buSzPts val="1600"/>
              <a:buFont typeface="Noto Sans Symbols"/>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73" name="Google Shape;273;g207abb0b166_0_350"/>
          <p:cNvSpPr>
            <a:spLocks noGrp="1"/>
          </p:cNvSpPr>
          <p:nvPr>
            <p:ph type="pic" idx="2"/>
          </p:nvPr>
        </p:nvSpPr>
        <p:spPr>
          <a:xfrm>
            <a:off x="0" y="0"/>
            <a:ext cx="5486400" cy="6858000"/>
          </a:xfrm>
          <a:prstGeom prst="rect">
            <a:avLst/>
          </a:prstGeom>
          <a:noFill/>
          <a:ln>
            <a:noFill/>
          </a:ln>
        </p:spPr>
      </p:sp>
      <p:sp>
        <p:nvSpPr>
          <p:cNvPr id="274" name="Google Shape;274;g207abb0b166_0_350"/>
          <p:cNvSpPr txBox="1"/>
          <p:nvPr/>
        </p:nvSpPr>
        <p:spPr>
          <a:xfrm>
            <a:off x="6074449" y="6474250"/>
            <a:ext cx="4561500" cy="2154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che Sans Light"/>
                <a:ea typeface="Roche Sans Light"/>
                <a:cs typeface="Roche Sans Light"/>
                <a:sym typeface="Roche Sans Light"/>
              </a:rPr>
              <a:t>Select date and confidentiality Ievel on the Roche tab </a:t>
            </a:r>
            <a:endParaRPr sz="1400" b="0" i="0" u="none" strike="noStrike" cap="none">
              <a:solidFill>
                <a:srgbClr val="000000"/>
              </a:solidFill>
              <a:latin typeface="Roche Sans Light"/>
              <a:ea typeface="Roche Sans Light"/>
              <a:cs typeface="Roche Sans Light"/>
              <a:sym typeface="Roche Sans Light"/>
            </a:endParaRPr>
          </a:p>
        </p:txBody>
      </p:sp>
      <p:sp>
        <p:nvSpPr>
          <p:cNvPr id="275" name="Google Shape;275;g207abb0b166_0_350"/>
          <p:cNvSpPr txBox="1">
            <a:spLocks noGrp="1"/>
          </p:cNvSpPr>
          <p:nvPr>
            <p:ph type="body" idx="3"/>
          </p:nvPr>
        </p:nvSpPr>
        <p:spPr>
          <a:xfrm>
            <a:off x="6074460" y="3591547"/>
            <a:ext cx="5638200" cy="398700"/>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1000"/>
              </a:spcBef>
              <a:spcAft>
                <a:spcPts val="0"/>
              </a:spcAft>
              <a:buClr>
                <a:schemeClr val="accent2"/>
              </a:buClr>
              <a:buSzPts val="2800"/>
              <a:buFont typeface="Roche Sans"/>
              <a:buNone/>
              <a:defRPr sz="28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276" name="Google Shape;276;g207abb0b166_0_350"/>
          <p:cNvSpPr txBox="1">
            <a:spLocks noGrp="1"/>
          </p:cNvSpPr>
          <p:nvPr>
            <p:ph type="body" idx="4"/>
          </p:nvPr>
        </p:nvSpPr>
        <p:spPr>
          <a:xfrm>
            <a:off x="6079743" y="4738108"/>
            <a:ext cx="5632800" cy="215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1000"/>
              </a:spcBef>
              <a:spcAft>
                <a:spcPts val="0"/>
              </a:spcAft>
              <a:buClr>
                <a:schemeClr val="accent2"/>
              </a:buClr>
              <a:buSzPts val="1400"/>
              <a:buFont typeface="Roche Sans Light"/>
              <a:buNone/>
              <a:defRPr sz="14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Tree>
  </p:cSld>
  <p:clrMapOvr>
    <a:masterClrMapping/>
  </p:clrMapOvr>
  <p:extLst>
    <p:ext uri="{DCECCB84-F9BA-43D5-87BE-67443E8EF086}">
      <p15:sldGuideLst xmlns:p15="http://schemas.microsoft.com/office/powerpoint/2012/main">
        <p15:guide id="1" pos="3826">
          <p15:clr>
            <a:srgbClr val="FBAE40"/>
          </p15:clr>
        </p15:guide>
        <p15:guide id="2" orient="horz" pos="4240">
          <p15:clr>
            <a:srgbClr val="9FCC3B"/>
          </p15:clr>
        </p15:guide>
        <p15:guide id="3" orient="horz" pos="232">
          <p15:clr>
            <a:srgbClr val="FBAE40"/>
          </p15:clr>
        </p15:guide>
        <p15:guide id="4" orient="horz" pos="4005">
          <p15:clr>
            <a:srgbClr val="9FCC3B"/>
          </p15:clr>
        </p15:guide>
        <p15:guide id="5" pos="483">
          <p15:clr>
            <a:srgbClr val="9FCC3B"/>
          </p15:clr>
        </p15:guide>
        <p15:guide id="6" pos="3108">
          <p15:clr>
            <a:srgbClr val="9FCC3B"/>
          </p15:clr>
        </p15:guide>
        <p15:guide id="7" orient="horz" pos="48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1 column">
  <p:cSld name="1_Title and 1 column">
    <p:bg>
      <p:bgPr>
        <a:solidFill>
          <a:srgbClr val="FFFFFF"/>
        </a:solidFill>
        <a:effectLst/>
      </p:bgPr>
    </p:bg>
    <p:spTree>
      <p:nvGrpSpPr>
        <p:cNvPr id="1" name="Shape 277"/>
        <p:cNvGrpSpPr/>
        <p:nvPr/>
      </p:nvGrpSpPr>
      <p:grpSpPr>
        <a:xfrm>
          <a:off x="0" y="0"/>
          <a:ext cx="0" cy="0"/>
          <a:chOff x="0" y="0"/>
          <a:chExt cx="0" cy="0"/>
        </a:xfrm>
      </p:grpSpPr>
      <p:sp>
        <p:nvSpPr>
          <p:cNvPr id="278" name="Google Shape;278;g207abb0b166_0_356"/>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279" name="Google Shape;279;g207abb0b166_0_356"/>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Title and 1 column">
  <p:cSld name="2_Title and 1 column">
    <p:bg>
      <p:bgPr>
        <a:solidFill>
          <a:srgbClr val="FFFFFF"/>
        </a:solidFill>
        <a:effectLst/>
      </p:bgPr>
    </p:bg>
    <p:spTree>
      <p:nvGrpSpPr>
        <p:cNvPr id="1" name="Shape 280"/>
        <p:cNvGrpSpPr/>
        <p:nvPr/>
      </p:nvGrpSpPr>
      <p:grpSpPr>
        <a:xfrm>
          <a:off x="0" y="0"/>
          <a:ext cx="0" cy="0"/>
          <a:chOff x="0" y="0"/>
          <a:chExt cx="0" cy="0"/>
        </a:xfrm>
      </p:grpSpPr>
      <p:sp>
        <p:nvSpPr>
          <p:cNvPr id="281" name="Google Shape;281;g207abb0b166_0_359"/>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282" name="Google Shape;282;g207abb0b166_0_359"/>
          <p:cNvSpPr txBox="1">
            <a:spLocks noGrp="1"/>
          </p:cNvSpPr>
          <p:nvPr>
            <p:ph type="body" idx="2"/>
          </p:nvPr>
        </p:nvSpPr>
        <p:spPr>
          <a:xfrm>
            <a:off x="736951" y="1156068"/>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b="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283" name="Google Shape;283;g207abb0b166_0_359"/>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lternative cover">
  <p:cSld name="Alternative cover">
    <p:bg>
      <p:bgPr>
        <a:solidFill>
          <a:srgbClr val="F4F4F1"/>
        </a:solidFill>
        <a:effectLst/>
      </p:bgPr>
    </p:bg>
    <p:spTree>
      <p:nvGrpSpPr>
        <p:cNvPr id="1" name="Shape 29"/>
        <p:cNvGrpSpPr/>
        <p:nvPr/>
      </p:nvGrpSpPr>
      <p:grpSpPr>
        <a:xfrm>
          <a:off x="0" y="0"/>
          <a:ext cx="0" cy="0"/>
          <a:chOff x="0" y="0"/>
          <a:chExt cx="0" cy="0"/>
        </a:xfrm>
      </p:grpSpPr>
      <p:cxnSp>
        <p:nvCxnSpPr>
          <p:cNvPr id="30" name="Google Shape;30;p135"/>
          <p:cNvCxnSpPr/>
          <p:nvPr/>
        </p:nvCxnSpPr>
        <p:spPr>
          <a:xfrm rot="-2940000">
            <a:off x="6309140" y="4180024"/>
            <a:ext cx="7110000" cy="0"/>
          </a:xfrm>
          <a:prstGeom prst="straightConnector1">
            <a:avLst/>
          </a:prstGeom>
          <a:noFill/>
          <a:ln w="10150" cap="flat" cmpd="sng">
            <a:solidFill>
              <a:schemeClr val="accent2"/>
            </a:solidFill>
            <a:prstDash val="solid"/>
            <a:miter lim="800000"/>
            <a:headEnd type="none" w="sm" len="sm"/>
            <a:tailEnd type="none" w="sm" len="sm"/>
          </a:ln>
        </p:spPr>
      </p:cxnSp>
      <p:sp>
        <p:nvSpPr>
          <p:cNvPr id="31" name="Google Shape;31;p135"/>
          <p:cNvSpPr txBox="1"/>
          <p:nvPr/>
        </p:nvSpPr>
        <p:spPr>
          <a:xfrm>
            <a:off x="7772400" y="6474262"/>
            <a:ext cx="3951289" cy="21544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che Sans Light"/>
                <a:ea typeface="Roche Sans Light"/>
                <a:cs typeface="Roche Sans Light"/>
                <a:sym typeface="Roche Sans Light"/>
              </a:rPr>
              <a:t>Select date and confidentiality Ievel on the Roche tab </a:t>
            </a:r>
            <a:endParaRPr sz="1400" b="0" i="0" u="none" strike="noStrike" cap="none">
              <a:solidFill>
                <a:srgbClr val="000000"/>
              </a:solidFill>
              <a:latin typeface="Roche Sans Light"/>
              <a:ea typeface="Roche Sans Light"/>
              <a:cs typeface="Roche Sans Light"/>
              <a:sym typeface="Roche Sans Light"/>
            </a:endParaRPr>
          </a:p>
        </p:txBody>
      </p:sp>
      <p:sp>
        <p:nvSpPr>
          <p:cNvPr id="32" name="Google Shape;32;p135"/>
          <p:cNvSpPr txBox="1">
            <a:spLocks noGrp="1"/>
          </p:cNvSpPr>
          <p:nvPr>
            <p:ph type="body" idx="1"/>
          </p:nvPr>
        </p:nvSpPr>
        <p:spPr>
          <a:xfrm>
            <a:off x="766764" y="2641780"/>
            <a:ext cx="9282305" cy="430887"/>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1000"/>
              </a:spcBef>
              <a:spcAft>
                <a:spcPts val="0"/>
              </a:spcAft>
              <a:buClr>
                <a:schemeClr val="accent2"/>
              </a:buClr>
              <a:buSzPts val="2800"/>
              <a:buFont typeface="Roche Sans"/>
              <a:buNone/>
              <a:defRPr sz="28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33" name="Google Shape;33;p135"/>
          <p:cNvSpPr txBox="1">
            <a:spLocks noGrp="1"/>
          </p:cNvSpPr>
          <p:nvPr>
            <p:ph type="body" idx="2"/>
          </p:nvPr>
        </p:nvSpPr>
        <p:spPr>
          <a:xfrm>
            <a:off x="766762" y="3897312"/>
            <a:ext cx="6986977" cy="2462212"/>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accent2"/>
              </a:buClr>
              <a:buSzPts val="1400"/>
              <a:buFont typeface="Roche Sans Light"/>
              <a:buNone/>
              <a:defRPr sz="14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4" name="Google Shape;34;p135"/>
          <p:cNvSpPr txBox="1">
            <a:spLocks noGrp="1"/>
          </p:cNvSpPr>
          <p:nvPr>
            <p:ph type="subTitle" idx="3"/>
          </p:nvPr>
        </p:nvSpPr>
        <p:spPr>
          <a:xfrm>
            <a:off x="766761" y="3215008"/>
            <a:ext cx="9282308" cy="610543"/>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2"/>
              </a:buClr>
              <a:buSzPts val="1600"/>
              <a:buFont typeface="Roche Sans Light"/>
              <a:buNone/>
              <a:defRPr sz="1600" b="0" i="0" u="none" strike="noStrike" cap="none">
                <a:solidFill>
                  <a:srgbClr val="706B69"/>
                </a:solidFill>
                <a:latin typeface="Roche Sans Light"/>
                <a:ea typeface="Roche Sans Light"/>
                <a:cs typeface="Roche Sans Light"/>
                <a:sym typeface="Roche Sans Light"/>
              </a:defRPr>
            </a:lvl1pPr>
            <a:lvl2pPr marR="0" lvl="1" algn="ctr" rtl="0">
              <a:lnSpc>
                <a:spcPct val="100000"/>
              </a:lnSpc>
              <a:spcBef>
                <a:spcPts val="500"/>
              </a:spcBef>
              <a:spcAft>
                <a:spcPts val="0"/>
              </a:spcAft>
              <a:buClr>
                <a:schemeClr val="accent2"/>
              </a:buClr>
              <a:buSzPts val="2000"/>
              <a:buFont typeface="Roche Sans Light"/>
              <a:buNone/>
              <a:defRPr sz="2000" b="0" i="0" u="none" strike="noStrike" cap="none">
                <a:solidFill>
                  <a:schemeClr val="dk1"/>
                </a:solidFill>
                <a:latin typeface="Roche Sans Light"/>
                <a:ea typeface="Roche Sans Light"/>
                <a:cs typeface="Roche Sans Light"/>
                <a:sym typeface="Roche Sans Light"/>
              </a:defRPr>
            </a:lvl2pPr>
            <a:lvl3pPr marR="0" lvl="2" algn="ctr" rtl="0">
              <a:lnSpc>
                <a:spcPct val="100000"/>
              </a:lnSpc>
              <a:spcBef>
                <a:spcPts val="500"/>
              </a:spcBef>
              <a:spcAft>
                <a:spcPts val="0"/>
              </a:spcAft>
              <a:buClr>
                <a:schemeClr val="accent2"/>
              </a:buClr>
              <a:buSzPts val="1800"/>
              <a:buFont typeface="Roche Sans Light"/>
              <a:buNone/>
              <a:defRPr sz="1800" b="0" i="0" u="none" strike="noStrike" cap="none">
                <a:solidFill>
                  <a:schemeClr val="dk1"/>
                </a:solidFill>
                <a:latin typeface="Roche Sans Light"/>
                <a:ea typeface="Roche Sans Light"/>
                <a:cs typeface="Roche Sans Light"/>
                <a:sym typeface="Roche Sans Light"/>
              </a:defRPr>
            </a:lvl3pPr>
            <a:lvl4pPr marR="0" lvl="3" algn="ctr" rtl="0">
              <a:lnSpc>
                <a:spcPct val="100000"/>
              </a:lnSpc>
              <a:spcBef>
                <a:spcPts val="500"/>
              </a:spcBef>
              <a:spcAft>
                <a:spcPts val="0"/>
              </a:spcAft>
              <a:buClr>
                <a:schemeClr val="accent2"/>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4pPr>
            <a:lvl5pPr marR="0" lvl="4" algn="ctr" rtl="0">
              <a:lnSpc>
                <a:spcPct val="100000"/>
              </a:lnSpc>
              <a:spcBef>
                <a:spcPts val="500"/>
              </a:spcBef>
              <a:spcAft>
                <a:spcPts val="0"/>
              </a:spcAft>
              <a:buClr>
                <a:schemeClr val="accent2"/>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5pPr>
            <a:lvl6pPr marR="0" lvl="5" algn="ctr" rtl="0">
              <a:lnSpc>
                <a:spcPct val="90000"/>
              </a:lnSpc>
              <a:spcBef>
                <a:spcPts val="500"/>
              </a:spcBef>
              <a:spcAft>
                <a:spcPts val="0"/>
              </a:spcAft>
              <a:buClr>
                <a:schemeClr val="dk1"/>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6pPr>
            <a:lvl7pPr marR="0" lvl="6" algn="ctr" rtl="0">
              <a:lnSpc>
                <a:spcPct val="90000"/>
              </a:lnSpc>
              <a:spcBef>
                <a:spcPts val="500"/>
              </a:spcBef>
              <a:spcAft>
                <a:spcPts val="0"/>
              </a:spcAft>
              <a:buClr>
                <a:schemeClr val="dk1"/>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7pPr>
            <a:lvl8pPr marR="0" lvl="7" algn="ctr" rtl="0">
              <a:lnSpc>
                <a:spcPct val="90000"/>
              </a:lnSpc>
              <a:spcBef>
                <a:spcPts val="500"/>
              </a:spcBef>
              <a:spcAft>
                <a:spcPts val="0"/>
              </a:spcAft>
              <a:buClr>
                <a:schemeClr val="dk1"/>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8pPr>
            <a:lvl9pPr marR="0" lvl="8" algn="ctr" rtl="0">
              <a:lnSpc>
                <a:spcPct val="90000"/>
              </a:lnSpc>
              <a:spcBef>
                <a:spcPts val="500"/>
              </a:spcBef>
              <a:spcAft>
                <a:spcPts val="0"/>
              </a:spcAft>
              <a:buClr>
                <a:schemeClr val="dk1"/>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9pPr>
          </a:lstStyle>
          <a:p>
            <a:endParaRPr/>
          </a:p>
        </p:txBody>
      </p:sp>
    </p:spTree>
  </p:cSld>
  <p:clrMapOvr>
    <a:masterClrMapping/>
  </p:clrMapOvr>
  <p:extLst>
    <p:ext uri="{DCECCB84-F9BA-43D5-87BE-67443E8EF086}">
      <p15:sldGuideLst xmlns:p15="http://schemas.microsoft.com/office/powerpoint/2012/main">
        <p15:guide id="1" pos="483">
          <p15:clr>
            <a:srgbClr val="9FCC3B"/>
          </p15:clr>
        </p15:guide>
        <p15:guide id="2" orient="horz" pos="489">
          <p15:clr>
            <a:srgbClr val="5ACBF0"/>
          </p15:clr>
        </p15:guide>
        <p15:guide id="3" orient="horz" pos="232">
          <p15:clr>
            <a:srgbClr val="5ACBF0"/>
          </p15:clr>
        </p15:guide>
        <p15:guide id="4" orient="horz" pos="4006">
          <p15:clr>
            <a:srgbClr val="9FCC3B"/>
          </p15:clr>
        </p15:guide>
        <p15:guide id="5" orient="horz" pos="4239">
          <p15:clr>
            <a:srgbClr val="9FCC3B"/>
          </p15:clr>
        </p15:guide>
        <p15:guide id="6" pos="3103">
          <p15:clr>
            <a:srgbClr val="9FCC3B"/>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hapter divider">
  <p:cSld name="Chapter divider">
    <p:bg>
      <p:bgPr>
        <a:solidFill>
          <a:srgbClr val="F4F4F1"/>
        </a:solidFill>
        <a:effectLst/>
      </p:bgPr>
    </p:bg>
    <p:spTree>
      <p:nvGrpSpPr>
        <p:cNvPr id="1" name="Shape 284"/>
        <p:cNvGrpSpPr/>
        <p:nvPr/>
      </p:nvGrpSpPr>
      <p:grpSpPr>
        <a:xfrm>
          <a:off x="0" y="0"/>
          <a:ext cx="0" cy="0"/>
          <a:chOff x="0" y="0"/>
          <a:chExt cx="0" cy="0"/>
        </a:xfrm>
      </p:grpSpPr>
      <p:sp>
        <p:nvSpPr>
          <p:cNvPr id="285" name="Google Shape;285;g207abb0b166_0_363"/>
          <p:cNvSpPr txBox="1">
            <a:spLocks noGrp="1"/>
          </p:cNvSpPr>
          <p:nvPr>
            <p:ph type="ctrTitle"/>
          </p:nvPr>
        </p:nvSpPr>
        <p:spPr>
          <a:xfrm>
            <a:off x="766763" y="3216690"/>
            <a:ext cx="7893300" cy="4554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800"/>
              <a:buFont typeface="Roche Sans"/>
              <a:buNone/>
              <a:defRPr sz="2800" b="0" i="0" u="none" strike="noStrike" cap="none">
                <a:solidFill>
                  <a:schemeClr val="dk1"/>
                </a:solidFill>
                <a:latin typeface="Roche Sans"/>
                <a:ea typeface="Roche Sans"/>
                <a:cs typeface="Roche Sans"/>
                <a:sym typeface="Roche Sans"/>
              </a:defRPr>
            </a:lvl1pPr>
            <a:lvl2pPr marR="0" lvl="1"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2pPr>
            <a:lvl3pPr marR="0" lvl="2"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3pPr>
            <a:lvl4pPr marR="0" lvl="3"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4pPr>
            <a:lvl5pPr marR="0" lvl="4"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5pPr>
            <a:lvl6pPr marR="0" lvl="5"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6pPr>
            <a:lvl7pPr marR="0" lvl="6"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7pPr>
            <a:lvl8pPr marR="0" lvl="7"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8pPr>
            <a:lvl9pPr marR="0" lvl="8"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9pPr>
          </a:lstStyle>
          <a:p>
            <a:endParaRPr/>
          </a:p>
        </p:txBody>
      </p:sp>
      <p:cxnSp>
        <p:nvCxnSpPr>
          <p:cNvPr id="286" name="Google Shape;286;g207abb0b166_0_363"/>
          <p:cNvCxnSpPr/>
          <p:nvPr/>
        </p:nvCxnSpPr>
        <p:spPr>
          <a:xfrm rot="2940013">
            <a:off x="8424669" y="1714758"/>
            <a:ext cx="4543057" cy="0"/>
          </a:xfrm>
          <a:prstGeom prst="straightConnector1">
            <a:avLst/>
          </a:prstGeom>
          <a:noFill/>
          <a:ln w="10150" cap="flat" cmpd="sng">
            <a:solidFill>
              <a:schemeClr val="accent2"/>
            </a:solidFill>
            <a:prstDash val="solid"/>
            <a:miter lim="800000"/>
            <a:headEnd type="none" w="sm" len="sm"/>
            <a:tailEnd type="none" w="sm" len="sm"/>
          </a:ln>
        </p:spPr>
      </p:cxnSp>
      <p:cxnSp>
        <p:nvCxnSpPr>
          <p:cNvPr id="287" name="Google Shape;287;g207abb0b166_0_363"/>
          <p:cNvCxnSpPr/>
          <p:nvPr/>
        </p:nvCxnSpPr>
        <p:spPr>
          <a:xfrm rot="-2940013">
            <a:off x="8424670" y="5143651"/>
            <a:ext cx="4543057" cy="0"/>
          </a:xfrm>
          <a:prstGeom prst="straightConnector1">
            <a:avLst/>
          </a:prstGeom>
          <a:noFill/>
          <a:ln w="10150" cap="flat" cmpd="sng">
            <a:solidFill>
              <a:schemeClr val="accent2"/>
            </a:solidFill>
            <a:prstDash val="solid"/>
            <a:miter lim="800000"/>
            <a:headEnd type="none" w="sm" len="sm"/>
            <a:tailEnd type="none" w="sm" len="sm"/>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lternative cover">
  <p:cSld name="Alternative cover">
    <p:bg>
      <p:bgPr>
        <a:solidFill>
          <a:srgbClr val="F4F4F1"/>
        </a:solidFill>
        <a:effectLst/>
      </p:bgPr>
    </p:bg>
    <p:spTree>
      <p:nvGrpSpPr>
        <p:cNvPr id="1" name="Shape 288"/>
        <p:cNvGrpSpPr/>
        <p:nvPr/>
      </p:nvGrpSpPr>
      <p:grpSpPr>
        <a:xfrm>
          <a:off x="0" y="0"/>
          <a:ext cx="0" cy="0"/>
          <a:chOff x="0" y="0"/>
          <a:chExt cx="0" cy="0"/>
        </a:xfrm>
      </p:grpSpPr>
      <p:cxnSp>
        <p:nvCxnSpPr>
          <p:cNvPr id="289" name="Google Shape;289;g207abb0b166_0_367"/>
          <p:cNvCxnSpPr/>
          <p:nvPr/>
        </p:nvCxnSpPr>
        <p:spPr>
          <a:xfrm rot="-2939993">
            <a:off x="6309117" y="4179967"/>
            <a:ext cx="7110166" cy="0"/>
          </a:xfrm>
          <a:prstGeom prst="straightConnector1">
            <a:avLst/>
          </a:prstGeom>
          <a:noFill/>
          <a:ln w="10150" cap="flat" cmpd="sng">
            <a:solidFill>
              <a:schemeClr val="accent2"/>
            </a:solidFill>
            <a:prstDash val="solid"/>
            <a:miter lim="800000"/>
            <a:headEnd type="none" w="sm" len="sm"/>
            <a:tailEnd type="none" w="sm" len="sm"/>
          </a:ln>
        </p:spPr>
      </p:cxnSp>
      <p:sp>
        <p:nvSpPr>
          <p:cNvPr id="290" name="Google Shape;290;g207abb0b166_0_367"/>
          <p:cNvSpPr txBox="1"/>
          <p:nvPr/>
        </p:nvSpPr>
        <p:spPr>
          <a:xfrm>
            <a:off x="7772400" y="6474262"/>
            <a:ext cx="3951300" cy="2154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che Sans Light"/>
                <a:ea typeface="Roche Sans Light"/>
                <a:cs typeface="Roche Sans Light"/>
                <a:sym typeface="Roche Sans Light"/>
              </a:rPr>
              <a:t>Select date and confidentiality Ievel on the Roche tab </a:t>
            </a:r>
            <a:endParaRPr sz="1400" b="0" i="0" u="none" strike="noStrike" cap="none">
              <a:solidFill>
                <a:srgbClr val="000000"/>
              </a:solidFill>
              <a:latin typeface="Roche Sans Light"/>
              <a:ea typeface="Roche Sans Light"/>
              <a:cs typeface="Roche Sans Light"/>
              <a:sym typeface="Roche Sans Light"/>
            </a:endParaRPr>
          </a:p>
        </p:txBody>
      </p:sp>
      <p:sp>
        <p:nvSpPr>
          <p:cNvPr id="291" name="Google Shape;291;g207abb0b166_0_367"/>
          <p:cNvSpPr txBox="1">
            <a:spLocks noGrp="1"/>
          </p:cNvSpPr>
          <p:nvPr>
            <p:ph type="body" idx="1"/>
          </p:nvPr>
        </p:nvSpPr>
        <p:spPr>
          <a:xfrm>
            <a:off x="766764" y="2641780"/>
            <a:ext cx="9282300" cy="430800"/>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1000"/>
              </a:spcBef>
              <a:spcAft>
                <a:spcPts val="0"/>
              </a:spcAft>
              <a:buClr>
                <a:schemeClr val="accent2"/>
              </a:buClr>
              <a:buSzPts val="2800"/>
              <a:buFont typeface="Roche Sans"/>
              <a:buNone/>
              <a:defRPr sz="28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292" name="Google Shape;292;g207abb0b166_0_367"/>
          <p:cNvSpPr txBox="1">
            <a:spLocks noGrp="1"/>
          </p:cNvSpPr>
          <p:nvPr>
            <p:ph type="body" idx="2"/>
          </p:nvPr>
        </p:nvSpPr>
        <p:spPr>
          <a:xfrm>
            <a:off x="766762" y="3897312"/>
            <a:ext cx="6987000" cy="24621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accent2"/>
              </a:buClr>
              <a:buSzPts val="1400"/>
              <a:buFont typeface="Roche Sans Light"/>
              <a:buNone/>
              <a:defRPr sz="14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293" name="Google Shape;293;g207abb0b166_0_367"/>
          <p:cNvSpPr txBox="1">
            <a:spLocks noGrp="1"/>
          </p:cNvSpPr>
          <p:nvPr>
            <p:ph type="subTitle" idx="3"/>
          </p:nvPr>
        </p:nvSpPr>
        <p:spPr>
          <a:xfrm>
            <a:off x="766761" y="3215008"/>
            <a:ext cx="9282300" cy="610500"/>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2"/>
              </a:buClr>
              <a:buSzPts val="1600"/>
              <a:buFont typeface="Roche Sans Light"/>
              <a:buNone/>
              <a:defRPr sz="1600" b="0" i="0" u="none" strike="noStrike" cap="none">
                <a:solidFill>
                  <a:srgbClr val="706B69"/>
                </a:solidFill>
                <a:latin typeface="Roche Sans Light"/>
                <a:ea typeface="Roche Sans Light"/>
                <a:cs typeface="Roche Sans Light"/>
                <a:sym typeface="Roche Sans Light"/>
              </a:defRPr>
            </a:lvl1pPr>
            <a:lvl2pPr marR="0" lvl="1" algn="ctr" rtl="0">
              <a:lnSpc>
                <a:spcPct val="100000"/>
              </a:lnSpc>
              <a:spcBef>
                <a:spcPts val="500"/>
              </a:spcBef>
              <a:spcAft>
                <a:spcPts val="0"/>
              </a:spcAft>
              <a:buClr>
                <a:schemeClr val="accent2"/>
              </a:buClr>
              <a:buSzPts val="2000"/>
              <a:buFont typeface="Roche Sans Light"/>
              <a:buNone/>
              <a:defRPr sz="2000" b="0" i="0" u="none" strike="noStrike" cap="none">
                <a:solidFill>
                  <a:schemeClr val="dk1"/>
                </a:solidFill>
                <a:latin typeface="Roche Sans Light"/>
                <a:ea typeface="Roche Sans Light"/>
                <a:cs typeface="Roche Sans Light"/>
                <a:sym typeface="Roche Sans Light"/>
              </a:defRPr>
            </a:lvl2pPr>
            <a:lvl3pPr marR="0" lvl="2" algn="ctr" rtl="0">
              <a:lnSpc>
                <a:spcPct val="100000"/>
              </a:lnSpc>
              <a:spcBef>
                <a:spcPts val="500"/>
              </a:spcBef>
              <a:spcAft>
                <a:spcPts val="0"/>
              </a:spcAft>
              <a:buClr>
                <a:schemeClr val="accent2"/>
              </a:buClr>
              <a:buSzPts val="1800"/>
              <a:buFont typeface="Roche Sans Light"/>
              <a:buNone/>
              <a:defRPr sz="1800" b="0" i="0" u="none" strike="noStrike" cap="none">
                <a:solidFill>
                  <a:schemeClr val="dk1"/>
                </a:solidFill>
                <a:latin typeface="Roche Sans Light"/>
                <a:ea typeface="Roche Sans Light"/>
                <a:cs typeface="Roche Sans Light"/>
                <a:sym typeface="Roche Sans Light"/>
              </a:defRPr>
            </a:lvl3pPr>
            <a:lvl4pPr marR="0" lvl="3" algn="ctr" rtl="0">
              <a:lnSpc>
                <a:spcPct val="100000"/>
              </a:lnSpc>
              <a:spcBef>
                <a:spcPts val="500"/>
              </a:spcBef>
              <a:spcAft>
                <a:spcPts val="0"/>
              </a:spcAft>
              <a:buClr>
                <a:schemeClr val="accent2"/>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4pPr>
            <a:lvl5pPr marR="0" lvl="4" algn="ctr" rtl="0">
              <a:lnSpc>
                <a:spcPct val="100000"/>
              </a:lnSpc>
              <a:spcBef>
                <a:spcPts val="500"/>
              </a:spcBef>
              <a:spcAft>
                <a:spcPts val="0"/>
              </a:spcAft>
              <a:buClr>
                <a:schemeClr val="accent2"/>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5pPr>
            <a:lvl6pPr marR="0" lvl="5" algn="ctr" rtl="0">
              <a:lnSpc>
                <a:spcPct val="90000"/>
              </a:lnSpc>
              <a:spcBef>
                <a:spcPts val="500"/>
              </a:spcBef>
              <a:spcAft>
                <a:spcPts val="0"/>
              </a:spcAft>
              <a:buClr>
                <a:schemeClr val="dk1"/>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6pPr>
            <a:lvl7pPr marR="0" lvl="6" algn="ctr" rtl="0">
              <a:lnSpc>
                <a:spcPct val="90000"/>
              </a:lnSpc>
              <a:spcBef>
                <a:spcPts val="500"/>
              </a:spcBef>
              <a:spcAft>
                <a:spcPts val="0"/>
              </a:spcAft>
              <a:buClr>
                <a:schemeClr val="dk1"/>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7pPr>
            <a:lvl8pPr marR="0" lvl="7" algn="ctr" rtl="0">
              <a:lnSpc>
                <a:spcPct val="90000"/>
              </a:lnSpc>
              <a:spcBef>
                <a:spcPts val="500"/>
              </a:spcBef>
              <a:spcAft>
                <a:spcPts val="0"/>
              </a:spcAft>
              <a:buClr>
                <a:schemeClr val="dk1"/>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8pPr>
            <a:lvl9pPr marR="0" lvl="8" algn="ctr" rtl="0">
              <a:lnSpc>
                <a:spcPct val="90000"/>
              </a:lnSpc>
              <a:spcBef>
                <a:spcPts val="500"/>
              </a:spcBef>
              <a:spcAft>
                <a:spcPts val="0"/>
              </a:spcAft>
              <a:buClr>
                <a:schemeClr val="dk1"/>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9pPr>
          </a:lstStyle>
          <a:p>
            <a:endParaRPr/>
          </a:p>
        </p:txBody>
      </p:sp>
    </p:spTree>
  </p:cSld>
  <p:clrMapOvr>
    <a:masterClrMapping/>
  </p:clrMapOvr>
  <p:extLst>
    <p:ext uri="{DCECCB84-F9BA-43D5-87BE-67443E8EF086}">
      <p15:sldGuideLst xmlns:p15="http://schemas.microsoft.com/office/powerpoint/2012/main">
        <p15:guide id="1" pos="483">
          <p15:clr>
            <a:srgbClr val="9FCC3B"/>
          </p15:clr>
        </p15:guide>
        <p15:guide id="2" orient="horz" pos="489">
          <p15:clr>
            <a:srgbClr val="5ACBF0"/>
          </p15:clr>
        </p15:guide>
        <p15:guide id="3" orient="horz" pos="232">
          <p15:clr>
            <a:srgbClr val="5ACBF0"/>
          </p15:clr>
        </p15:guide>
        <p15:guide id="4" orient="horz" pos="4006">
          <p15:clr>
            <a:srgbClr val="9FCC3B"/>
          </p15:clr>
        </p15:guide>
        <p15:guide id="5" orient="horz" pos="4239">
          <p15:clr>
            <a:srgbClr val="9FCC3B"/>
          </p15:clr>
        </p15:guide>
        <p15:guide id="6" pos="3103">
          <p15:clr>
            <a:srgbClr val="9FCC3B"/>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4F4F1"/>
        </a:solidFill>
        <a:effectLst/>
      </p:bgPr>
    </p:bg>
    <p:spTree>
      <p:nvGrpSpPr>
        <p:cNvPr id="1" name="Shape 294"/>
        <p:cNvGrpSpPr/>
        <p:nvPr/>
      </p:nvGrpSpPr>
      <p:grpSpPr>
        <a:xfrm>
          <a:off x="0" y="0"/>
          <a:ext cx="0" cy="0"/>
          <a:chOff x="0" y="0"/>
          <a:chExt cx="0" cy="0"/>
        </a:xfrm>
      </p:grpSpPr>
      <p:sp>
        <p:nvSpPr>
          <p:cNvPr id="295" name="Google Shape;295;g207abb0b166_0_373"/>
          <p:cNvSpPr txBox="1">
            <a:spLocks noGrp="1"/>
          </p:cNvSpPr>
          <p:nvPr>
            <p:ph type="body" idx="1"/>
          </p:nvPr>
        </p:nvSpPr>
        <p:spPr>
          <a:xfrm>
            <a:off x="7642840" y="3300889"/>
            <a:ext cx="4092000" cy="256200"/>
          </a:xfrm>
          <a:prstGeom prst="rect">
            <a:avLst/>
          </a:prstGeom>
          <a:noFill/>
          <a:ln>
            <a:noFill/>
          </a:ln>
        </p:spPr>
        <p:txBody>
          <a:bodyPr spcFirstLastPara="1" wrap="square" lIns="0" tIns="0" rIns="0" bIns="0" anchor="ctr" anchorCtr="0">
            <a:spAutoFit/>
          </a:bodyPr>
          <a:lstStyle>
            <a:lvl1pPr marL="457200" marR="0" lvl="0" indent="-342900" algn="l" rtl="0">
              <a:lnSpc>
                <a:spcPct val="90000"/>
              </a:lnSpc>
              <a:spcBef>
                <a:spcPts val="1000"/>
              </a:spcBef>
              <a:spcAft>
                <a:spcPts val="0"/>
              </a:spcAft>
              <a:buClr>
                <a:schemeClr val="accent2"/>
              </a:buClr>
              <a:buSzPts val="1800"/>
              <a:buFont typeface="Roche Sans Light"/>
              <a:buAutoNum type="arabicPeriod"/>
              <a:defRPr sz="1800" b="0" i="0" u="none" strike="noStrike" cap="none">
                <a:solidFill>
                  <a:schemeClr val="dk1"/>
                </a:solidFill>
                <a:latin typeface="Roche Sans Light"/>
                <a:ea typeface="Roche Sans Light"/>
                <a:cs typeface="Roche Sans Light"/>
                <a:sym typeface="Roche Sans Light"/>
              </a:defRPr>
            </a:lvl1pPr>
            <a:lvl2pPr marL="914400" marR="0" lvl="1" indent="-228600" algn="l" rtl="0">
              <a:lnSpc>
                <a:spcPct val="100000"/>
              </a:lnSpc>
              <a:spcBef>
                <a:spcPts val="500"/>
              </a:spcBef>
              <a:spcAft>
                <a:spcPts val="0"/>
              </a:spcAft>
              <a:buClr>
                <a:schemeClr val="accent2"/>
              </a:buClr>
              <a:buSzPts val="1800"/>
              <a:buFont typeface="Roche Sans Light"/>
              <a:buNone/>
              <a:defRPr sz="1800" b="0" i="0" u="none" strike="noStrike" cap="none">
                <a:solidFill>
                  <a:schemeClr val="dk1"/>
                </a:solidFill>
                <a:latin typeface="Roche Sans Light"/>
                <a:ea typeface="Roche Sans Light"/>
                <a:cs typeface="Roche Sans Light"/>
                <a:sym typeface="Roche Sans Light"/>
              </a:defRPr>
            </a:lvl2pPr>
            <a:lvl3pPr marL="1371600" marR="0" lvl="2" indent="-228600" algn="l" rtl="0">
              <a:lnSpc>
                <a:spcPct val="100000"/>
              </a:lnSpc>
              <a:spcBef>
                <a:spcPts val="500"/>
              </a:spcBef>
              <a:spcAft>
                <a:spcPts val="0"/>
              </a:spcAft>
              <a:buClr>
                <a:schemeClr val="accent2"/>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3pPr>
            <a:lvl4pPr marL="1828800" marR="0" lvl="3" indent="-228600" algn="l" rtl="0">
              <a:lnSpc>
                <a:spcPct val="100000"/>
              </a:lnSpc>
              <a:spcBef>
                <a:spcPts val="500"/>
              </a:spcBef>
              <a:spcAft>
                <a:spcPts val="0"/>
              </a:spcAft>
              <a:buClr>
                <a:schemeClr val="accent2"/>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4pPr>
            <a:lvl5pPr marL="2286000" marR="0" lvl="4" indent="-228600" algn="l" rtl="0">
              <a:lnSpc>
                <a:spcPct val="100000"/>
              </a:lnSpc>
              <a:spcBef>
                <a:spcPts val="500"/>
              </a:spcBef>
              <a:spcAft>
                <a:spcPts val="0"/>
              </a:spcAft>
              <a:buClr>
                <a:schemeClr val="accent2"/>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296" name="Google Shape;296;g207abb0b166_0_373"/>
          <p:cNvSpPr txBox="1"/>
          <p:nvPr/>
        </p:nvSpPr>
        <p:spPr>
          <a:xfrm>
            <a:off x="766763" y="3251360"/>
            <a:ext cx="4723800" cy="3879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oche Sans"/>
                <a:ea typeface="Roche Sans"/>
                <a:cs typeface="Roche Sans"/>
                <a:sym typeface="Roche Sans"/>
              </a:rPr>
              <a:t>Table of contents</a:t>
            </a:r>
            <a:endParaRPr sz="2800" b="0" i="0" u="none" strike="noStrike" cap="none">
              <a:solidFill>
                <a:schemeClr val="dk1"/>
              </a:solidFill>
              <a:latin typeface="Roche Sans"/>
              <a:ea typeface="Roche Sans"/>
              <a:cs typeface="Roche Sans"/>
              <a:sym typeface="Roche Sans"/>
            </a:endParaRPr>
          </a:p>
        </p:txBody>
      </p:sp>
      <p:cxnSp>
        <p:nvCxnSpPr>
          <p:cNvPr id="297" name="Google Shape;297;g207abb0b166_0_373"/>
          <p:cNvCxnSpPr/>
          <p:nvPr/>
        </p:nvCxnSpPr>
        <p:spPr>
          <a:xfrm rot="2940013">
            <a:off x="2941522" y="1718921"/>
            <a:ext cx="4543057" cy="0"/>
          </a:xfrm>
          <a:prstGeom prst="straightConnector1">
            <a:avLst/>
          </a:prstGeom>
          <a:noFill/>
          <a:ln w="10150" cap="flat" cmpd="sng">
            <a:solidFill>
              <a:schemeClr val="accent2"/>
            </a:solidFill>
            <a:prstDash val="solid"/>
            <a:miter lim="800000"/>
            <a:headEnd type="none" w="sm" len="sm"/>
            <a:tailEnd type="none" w="sm" len="sm"/>
          </a:ln>
        </p:spPr>
      </p:cxnSp>
      <p:cxnSp>
        <p:nvCxnSpPr>
          <p:cNvPr id="298" name="Google Shape;298;g207abb0b166_0_373"/>
          <p:cNvCxnSpPr/>
          <p:nvPr/>
        </p:nvCxnSpPr>
        <p:spPr>
          <a:xfrm rot="-2940013">
            <a:off x="2945966" y="5147815"/>
            <a:ext cx="4543057" cy="0"/>
          </a:xfrm>
          <a:prstGeom prst="straightConnector1">
            <a:avLst/>
          </a:prstGeom>
          <a:noFill/>
          <a:ln w="10150" cap="flat" cmpd="sng">
            <a:solidFill>
              <a:schemeClr val="accent2"/>
            </a:solidFill>
            <a:prstDash val="solid"/>
            <a:miter lim="800000"/>
            <a:headEnd type="none" w="sm" len="sm"/>
            <a:tailEnd type="none" w="sm" len="sm"/>
          </a:ln>
        </p:spPr>
      </p:cxnSp>
      <p:cxnSp>
        <p:nvCxnSpPr>
          <p:cNvPr id="299" name="Google Shape;299;g207abb0b166_0_373"/>
          <p:cNvCxnSpPr/>
          <p:nvPr/>
        </p:nvCxnSpPr>
        <p:spPr>
          <a:xfrm>
            <a:off x="6707852" y="0"/>
            <a:ext cx="0" cy="6858000"/>
          </a:xfrm>
          <a:prstGeom prst="straightConnector1">
            <a:avLst/>
          </a:prstGeom>
          <a:noFill/>
          <a:ln w="10150" cap="flat" cmpd="sng">
            <a:solidFill>
              <a:schemeClr val="accent2"/>
            </a:solidFill>
            <a:prstDash val="solid"/>
            <a:miter lim="800000"/>
            <a:headEnd type="none" w="sm" len="sm"/>
            <a:tailEnd type="none" w="sm" len="sm"/>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300"/>
        <p:cNvGrpSpPr/>
        <p:nvPr/>
      </p:nvGrpSpPr>
      <p:grpSpPr>
        <a:xfrm>
          <a:off x="0" y="0"/>
          <a:ext cx="0" cy="0"/>
          <a:chOff x="0" y="0"/>
          <a:chExt cx="0" cy="0"/>
        </a:xfrm>
      </p:grpSpPr>
      <p:sp>
        <p:nvSpPr>
          <p:cNvPr id="301" name="Google Shape;301;g207abb0b166_0_379"/>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302" name="Google Shape;302;g207abb0b166_0_379"/>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b="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03" name="Google Shape;303;g207abb0b166_0_379"/>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1 column">
  <p:cSld name="Title and 1 column">
    <p:bg>
      <p:bgPr>
        <a:solidFill>
          <a:srgbClr val="FFFFFF"/>
        </a:solidFill>
        <a:effectLst/>
      </p:bgPr>
    </p:bg>
    <p:spTree>
      <p:nvGrpSpPr>
        <p:cNvPr id="1" name="Shape 304"/>
        <p:cNvGrpSpPr/>
        <p:nvPr/>
      </p:nvGrpSpPr>
      <p:grpSpPr>
        <a:xfrm>
          <a:off x="0" y="0"/>
          <a:ext cx="0" cy="0"/>
          <a:chOff x="0" y="0"/>
          <a:chExt cx="0" cy="0"/>
        </a:xfrm>
      </p:grpSpPr>
      <p:sp>
        <p:nvSpPr>
          <p:cNvPr id="305" name="Google Shape;305;g207abb0b166_0_383"/>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306" name="Google Shape;306;g207abb0b166_0_383"/>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b="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07" name="Google Shape;307;g207abb0b166_0_383"/>
          <p:cNvSpPr txBox="1">
            <a:spLocks noGrp="1"/>
          </p:cNvSpPr>
          <p:nvPr>
            <p:ph type="body" idx="3"/>
          </p:nvPr>
        </p:nvSpPr>
        <p:spPr>
          <a:xfrm>
            <a:off x="736600" y="1893888"/>
            <a:ext cx="109776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08" name="Google Shape;308;g207abb0b166_0_383"/>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1 column with picture">
  <p:cSld name="Title and 1 column with picture">
    <p:bg>
      <p:bgPr>
        <a:solidFill>
          <a:srgbClr val="FFFFFF"/>
        </a:solidFill>
        <a:effectLst/>
      </p:bgPr>
    </p:bg>
    <p:spTree>
      <p:nvGrpSpPr>
        <p:cNvPr id="1" name="Shape 309"/>
        <p:cNvGrpSpPr/>
        <p:nvPr/>
      </p:nvGrpSpPr>
      <p:grpSpPr>
        <a:xfrm>
          <a:off x="0" y="0"/>
          <a:ext cx="0" cy="0"/>
          <a:chOff x="0" y="0"/>
          <a:chExt cx="0" cy="0"/>
        </a:xfrm>
      </p:grpSpPr>
      <p:sp>
        <p:nvSpPr>
          <p:cNvPr id="310" name="Google Shape;310;g207abb0b166_0_388"/>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311" name="Google Shape;311;g207abb0b166_0_388"/>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b="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12" name="Google Shape;312;g207abb0b166_0_388"/>
          <p:cNvSpPr txBox="1">
            <a:spLocks noGrp="1"/>
          </p:cNvSpPr>
          <p:nvPr>
            <p:ph type="body" idx="3"/>
          </p:nvPr>
        </p:nvSpPr>
        <p:spPr>
          <a:xfrm>
            <a:off x="736601" y="1893888"/>
            <a:ext cx="62961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13" name="Google Shape;313;g207abb0b166_0_388"/>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g207abb0b166_0_388"/>
          <p:cNvSpPr>
            <a:spLocks noGrp="1"/>
          </p:cNvSpPr>
          <p:nvPr>
            <p:ph type="pic" idx="4"/>
          </p:nvPr>
        </p:nvSpPr>
        <p:spPr>
          <a:xfrm>
            <a:off x="7467601" y="1904999"/>
            <a:ext cx="4724400" cy="4521300"/>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2 columns">
  <p:cSld name="Title and 2 columns">
    <p:bg>
      <p:bgPr>
        <a:solidFill>
          <a:srgbClr val="FFFFFF"/>
        </a:solidFill>
        <a:effectLst/>
      </p:bgPr>
    </p:bg>
    <p:spTree>
      <p:nvGrpSpPr>
        <p:cNvPr id="1" name="Shape 315"/>
        <p:cNvGrpSpPr/>
        <p:nvPr/>
      </p:nvGrpSpPr>
      <p:grpSpPr>
        <a:xfrm>
          <a:off x="0" y="0"/>
          <a:ext cx="0" cy="0"/>
          <a:chOff x="0" y="0"/>
          <a:chExt cx="0" cy="0"/>
        </a:xfrm>
      </p:grpSpPr>
      <p:sp>
        <p:nvSpPr>
          <p:cNvPr id="316" name="Google Shape;316;g207abb0b166_0_394"/>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317" name="Google Shape;317;g207abb0b166_0_394"/>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b="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18" name="Google Shape;318;g207abb0b166_0_394"/>
          <p:cNvSpPr txBox="1">
            <a:spLocks noGrp="1"/>
          </p:cNvSpPr>
          <p:nvPr>
            <p:ph type="body" idx="3"/>
          </p:nvPr>
        </p:nvSpPr>
        <p:spPr>
          <a:xfrm>
            <a:off x="6462460" y="1893888"/>
            <a:ext cx="52560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19" name="Google Shape;319;g207abb0b166_0_394"/>
          <p:cNvSpPr txBox="1">
            <a:spLocks noGrp="1"/>
          </p:cNvSpPr>
          <p:nvPr>
            <p:ph type="body" idx="4"/>
          </p:nvPr>
        </p:nvSpPr>
        <p:spPr>
          <a:xfrm>
            <a:off x="736601" y="1893888"/>
            <a:ext cx="52560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20" name="Google Shape;320;g207abb0b166_0_394"/>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3 columns">
  <p:cSld name="Title and 3 columns">
    <p:bg>
      <p:bgPr>
        <a:solidFill>
          <a:srgbClr val="FFFFFF"/>
        </a:solidFill>
        <a:effectLst/>
      </p:bgPr>
    </p:bg>
    <p:spTree>
      <p:nvGrpSpPr>
        <p:cNvPr id="1" name="Shape 321"/>
        <p:cNvGrpSpPr/>
        <p:nvPr/>
      </p:nvGrpSpPr>
      <p:grpSpPr>
        <a:xfrm>
          <a:off x="0" y="0"/>
          <a:ext cx="0" cy="0"/>
          <a:chOff x="0" y="0"/>
          <a:chExt cx="0" cy="0"/>
        </a:xfrm>
      </p:grpSpPr>
      <p:sp>
        <p:nvSpPr>
          <p:cNvPr id="322" name="Google Shape;322;g207abb0b166_0_400"/>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323" name="Google Shape;323;g207abb0b166_0_400"/>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b="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24" name="Google Shape;324;g207abb0b166_0_400"/>
          <p:cNvSpPr txBox="1">
            <a:spLocks noGrp="1"/>
          </p:cNvSpPr>
          <p:nvPr>
            <p:ph type="body" idx="3"/>
          </p:nvPr>
        </p:nvSpPr>
        <p:spPr>
          <a:xfrm>
            <a:off x="8264269" y="1893888"/>
            <a:ext cx="34560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25" name="Google Shape;325;g207abb0b166_0_400"/>
          <p:cNvSpPr txBox="1">
            <a:spLocks noGrp="1"/>
          </p:cNvSpPr>
          <p:nvPr>
            <p:ph type="body" idx="4"/>
          </p:nvPr>
        </p:nvSpPr>
        <p:spPr>
          <a:xfrm>
            <a:off x="4500435" y="1893888"/>
            <a:ext cx="34560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26" name="Google Shape;326;g207abb0b166_0_400"/>
          <p:cNvSpPr txBox="1">
            <a:spLocks noGrp="1"/>
          </p:cNvSpPr>
          <p:nvPr>
            <p:ph type="body" idx="5"/>
          </p:nvPr>
        </p:nvSpPr>
        <p:spPr>
          <a:xfrm>
            <a:off x="736601" y="1893888"/>
            <a:ext cx="34560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27" name="Google Shape;327;g207abb0b166_0_400"/>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long)">
  <p:cSld name="Quote (long)">
    <p:bg>
      <p:bgPr>
        <a:solidFill>
          <a:srgbClr val="FFFFFF"/>
        </a:solidFill>
        <a:effectLst/>
      </p:bgPr>
    </p:bg>
    <p:spTree>
      <p:nvGrpSpPr>
        <p:cNvPr id="1" name="Shape 328"/>
        <p:cNvGrpSpPr/>
        <p:nvPr/>
      </p:nvGrpSpPr>
      <p:grpSpPr>
        <a:xfrm>
          <a:off x="0" y="0"/>
          <a:ext cx="0" cy="0"/>
          <a:chOff x="0" y="0"/>
          <a:chExt cx="0" cy="0"/>
        </a:xfrm>
      </p:grpSpPr>
      <p:sp>
        <p:nvSpPr>
          <p:cNvPr id="329" name="Google Shape;329;g207abb0b166_0_407"/>
          <p:cNvSpPr txBox="1">
            <a:spLocks noGrp="1"/>
          </p:cNvSpPr>
          <p:nvPr>
            <p:ph type="body" idx="1"/>
          </p:nvPr>
        </p:nvSpPr>
        <p:spPr>
          <a:xfrm>
            <a:off x="2234436" y="1353748"/>
            <a:ext cx="7768800" cy="3541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2"/>
              </a:buClr>
              <a:buSzPts val="3800"/>
              <a:buFont typeface="Roche Sans Light"/>
              <a:buNone/>
              <a:defRPr sz="3800" b="0" i="1"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30" name="Google Shape;330;g207abb0b166_0_407"/>
          <p:cNvSpPr txBox="1">
            <a:spLocks noGrp="1"/>
          </p:cNvSpPr>
          <p:nvPr>
            <p:ph type="body" idx="2"/>
          </p:nvPr>
        </p:nvSpPr>
        <p:spPr>
          <a:xfrm>
            <a:off x="2234436" y="4895630"/>
            <a:ext cx="7768800" cy="3354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2"/>
              </a:buClr>
              <a:buSzPts val="1800"/>
              <a:buFont typeface="Roche Sans Light"/>
              <a:buNone/>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31" name="Google Shape;331;g207abb0b166_0_407"/>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e (short)">
  <p:cSld name="Quote (short)">
    <p:bg>
      <p:bgPr>
        <a:solidFill>
          <a:srgbClr val="FFFFFF"/>
        </a:solidFill>
        <a:effectLst/>
      </p:bgPr>
    </p:bg>
    <p:spTree>
      <p:nvGrpSpPr>
        <p:cNvPr id="1" name="Shape 332"/>
        <p:cNvGrpSpPr/>
        <p:nvPr/>
      </p:nvGrpSpPr>
      <p:grpSpPr>
        <a:xfrm>
          <a:off x="0" y="0"/>
          <a:ext cx="0" cy="0"/>
          <a:chOff x="0" y="0"/>
          <a:chExt cx="0" cy="0"/>
        </a:xfrm>
      </p:grpSpPr>
      <p:sp>
        <p:nvSpPr>
          <p:cNvPr id="333" name="Google Shape;333;g207abb0b166_0_411"/>
          <p:cNvSpPr txBox="1">
            <a:spLocks noGrp="1"/>
          </p:cNvSpPr>
          <p:nvPr>
            <p:ph type="body" idx="1"/>
          </p:nvPr>
        </p:nvSpPr>
        <p:spPr>
          <a:xfrm>
            <a:off x="5014975" y="1909762"/>
            <a:ext cx="6697500" cy="3405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2"/>
              </a:buClr>
              <a:buSzPts val="2400"/>
              <a:buFont typeface="Roche Sans Light"/>
              <a:buNone/>
              <a:defRPr sz="2400" b="0" i="1"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34" name="Google Shape;334;g207abb0b166_0_411"/>
          <p:cNvSpPr txBox="1">
            <a:spLocks noGrp="1"/>
          </p:cNvSpPr>
          <p:nvPr>
            <p:ph type="body" idx="2"/>
          </p:nvPr>
        </p:nvSpPr>
        <p:spPr>
          <a:xfrm>
            <a:off x="5014975" y="5378133"/>
            <a:ext cx="6697500" cy="3354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2"/>
              </a:buClr>
              <a:buSzPts val="1800"/>
              <a:buFont typeface="Roche Sans Light"/>
              <a:buNone/>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35" name="Google Shape;335;g207abb0b166_0_411"/>
          <p:cNvSpPr>
            <a:spLocks noGrp="1"/>
          </p:cNvSpPr>
          <p:nvPr>
            <p:ph type="pic" idx="3"/>
          </p:nvPr>
        </p:nvSpPr>
        <p:spPr>
          <a:xfrm>
            <a:off x="0" y="1909763"/>
            <a:ext cx="4457700" cy="3803700"/>
          </a:xfrm>
          <a:prstGeom prst="rect">
            <a:avLst/>
          </a:prstGeom>
          <a:noFill/>
          <a:ln>
            <a:noFill/>
          </a:ln>
        </p:spPr>
      </p:sp>
      <p:sp>
        <p:nvSpPr>
          <p:cNvPr id="336" name="Google Shape;336;g207abb0b166_0_411"/>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4F4F1"/>
        </a:solidFill>
        <a:effectLst/>
      </p:bgPr>
    </p:bg>
    <p:spTree>
      <p:nvGrpSpPr>
        <p:cNvPr id="1" name="Shape 35"/>
        <p:cNvGrpSpPr/>
        <p:nvPr/>
      </p:nvGrpSpPr>
      <p:grpSpPr>
        <a:xfrm>
          <a:off x="0" y="0"/>
          <a:ext cx="0" cy="0"/>
          <a:chOff x="0" y="0"/>
          <a:chExt cx="0" cy="0"/>
        </a:xfrm>
      </p:grpSpPr>
      <p:sp>
        <p:nvSpPr>
          <p:cNvPr id="36" name="Google Shape;36;p136"/>
          <p:cNvSpPr txBox="1">
            <a:spLocks noGrp="1"/>
          </p:cNvSpPr>
          <p:nvPr>
            <p:ph type="body" idx="1"/>
          </p:nvPr>
        </p:nvSpPr>
        <p:spPr>
          <a:xfrm>
            <a:off x="7642840" y="3300889"/>
            <a:ext cx="4091960" cy="256224"/>
          </a:xfrm>
          <a:prstGeom prst="rect">
            <a:avLst/>
          </a:prstGeom>
          <a:noFill/>
          <a:ln>
            <a:noFill/>
          </a:ln>
        </p:spPr>
        <p:txBody>
          <a:bodyPr spcFirstLastPara="1" wrap="square" lIns="0" tIns="0" rIns="0" bIns="0" anchor="ctr" anchorCtr="0">
            <a:spAutoFit/>
          </a:bodyPr>
          <a:lstStyle>
            <a:lvl1pPr marL="457200" marR="0" lvl="0" indent="-342900" algn="l" rtl="0">
              <a:lnSpc>
                <a:spcPct val="90000"/>
              </a:lnSpc>
              <a:spcBef>
                <a:spcPts val="1000"/>
              </a:spcBef>
              <a:spcAft>
                <a:spcPts val="0"/>
              </a:spcAft>
              <a:buClr>
                <a:schemeClr val="accent2"/>
              </a:buClr>
              <a:buSzPts val="1800"/>
              <a:buFont typeface="Roche Sans Light"/>
              <a:buAutoNum type="arabicPeriod"/>
              <a:defRPr sz="1800" b="0" i="0" u="none" strike="noStrike" cap="none">
                <a:solidFill>
                  <a:schemeClr val="dk1"/>
                </a:solidFill>
                <a:latin typeface="Roche Sans Light"/>
                <a:ea typeface="Roche Sans Light"/>
                <a:cs typeface="Roche Sans Light"/>
                <a:sym typeface="Roche Sans Light"/>
              </a:defRPr>
            </a:lvl1pPr>
            <a:lvl2pPr marL="914400" marR="0" lvl="1" indent="-228600" algn="l" rtl="0">
              <a:lnSpc>
                <a:spcPct val="100000"/>
              </a:lnSpc>
              <a:spcBef>
                <a:spcPts val="500"/>
              </a:spcBef>
              <a:spcAft>
                <a:spcPts val="0"/>
              </a:spcAft>
              <a:buClr>
                <a:schemeClr val="accent2"/>
              </a:buClr>
              <a:buSzPts val="1800"/>
              <a:buFont typeface="Roche Sans Light"/>
              <a:buNone/>
              <a:defRPr sz="1800" b="0" i="0" u="none" strike="noStrike" cap="none">
                <a:solidFill>
                  <a:schemeClr val="dk1"/>
                </a:solidFill>
                <a:latin typeface="Roche Sans Light"/>
                <a:ea typeface="Roche Sans Light"/>
                <a:cs typeface="Roche Sans Light"/>
                <a:sym typeface="Roche Sans Light"/>
              </a:defRPr>
            </a:lvl2pPr>
            <a:lvl3pPr marL="1371600" marR="0" lvl="2" indent="-228600" algn="l" rtl="0">
              <a:lnSpc>
                <a:spcPct val="100000"/>
              </a:lnSpc>
              <a:spcBef>
                <a:spcPts val="500"/>
              </a:spcBef>
              <a:spcAft>
                <a:spcPts val="0"/>
              </a:spcAft>
              <a:buClr>
                <a:schemeClr val="accent2"/>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3pPr>
            <a:lvl4pPr marL="1828800" marR="0" lvl="3" indent="-228600" algn="l" rtl="0">
              <a:lnSpc>
                <a:spcPct val="100000"/>
              </a:lnSpc>
              <a:spcBef>
                <a:spcPts val="500"/>
              </a:spcBef>
              <a:spcAft>
                <a:spcPts val="0"/>
              </a:spcAft>
              <a:buClr>
                <a:schemeClr val="accent2"/>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4pPr>
            <a:lvl5pPr marL="2286000" marR="0" lvl="4" indent="-228600" algn="l" rtl="0">
              <a:lnSpc>
                <a:spcPct val="100000"/>
              </a:lnSpc>
              <a:spcBef>
                <a:spcPts val="500"/>
              </a:spcBef>
              <a:spcAft>
                <a:spcPts val="0"/>
              </a:spcAft>
              <a:buClr>
                <a:schemeClr val="accent2"/>
              </a:buClr>
              <a:buSzPts val="1600"/>
              <a:buFont typeface="Roche Sans Light"/>
              <a:buNone/>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7" name="Google Shape;37;p136"/>
          <p:cNvSpPr txBox="1"/>
          <p:nvPr/>
        </p:nvSpPr>
        <p:spPr>
          <a:xfrm>
            <a:off x="766763" y="3251360"/>
            <a:ext cx="4723800" cy="3879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oche Sans"/>
                <a:ea typeface="Roche Sans"/>
                <a:cs typeface="Roche Sans"/>
                <a:sym typeface="Roche Sans"/>
              </a:rPr>
              <a:t>Table of contents</a:t>
            </a:r>
            <a:endParaRPr sz="2800" b="0" i="0" u="none" strike="noStrike" cap="none">
              <a:solidFill>
                <a:schemeClr val="dk1"/>
              </a:solidFill>
              <a:latin typeface="Roche Sans"/>
              <a:ea typeface="Roche Sans"/>
              <a:cs typeface="Roche Sans"/>
              <a:sym typeface="Roche Sans"/>
            </a:endParaRPr>
          </a:p>
        </p:txBody>
      </p:sp>
      <p:cxnSp>
        <p:nvCxnSpPr>
          <p:cNvPr id="38" name="Google Shape;38;p136"/>
          <p:cNvCxnSpPr/>
          <p:nvPr/>
        </p:nvCxnSpPr>
        <p:spPr>
          <a:xfrm rot="2940000">
            <a:off x="2941504" y="1718969"/>
            <a:ext cx="4543200" cy="0"/>
          </a:xfrm>
          <a:prstGeom prst="straightConnector1">
            <a:avLst/>
          </a:prstGeom>
          <a:noFill/>
          <a:ln w="10150" cap="flat" cmpd="sng">
            <a:solidFill>
              <a:schemeClr val="accent2"/>
            </a:solidFill>
            <a:prstDash val="solid"/>
            <a:miter lim="800000"/>
            <a:headEnd type="none" w="sm" len="sm"/>
            <a:tailEnd type="none" w="sm" len="sm"/>
          </a:ln>
        </p:spPr>
      </p:cxnSp>
      <p:cxnSp>
        <p:nvCxnSpPr>
          <p:cNvPr id="39" name="Google Shape;39;p136"/>
          <p:cNvCxnSpPr/>
          <p:nvPr/>
        </p:nvCxnSpPr>
        <p:spPr>
          <a:xfrm rot="-2940000">
            <a:off x="2945948" y="5147767"/>
            <a:ext cx="4543200" cy="0"/>
          </a:xfrm>
          <a:prstGeom prst="straightConnector1">
            <a:avLst/>
          </a:prstGeom>
          <a:noFill/>
          <a:ln w="10150" cap="flat" cmpd="sng">
            <a:solidFill>
              <a:schemeClr val="accent2"/>
            </a:solidFill>
            <a:prstDash val="solid"/>
            <a:miter lim="800000"/>
            <a:headEnd type="none" w="sm" len="sm"/>
            <a:tailEnd type="none" w="sm" len="sm"/>
          </a:ln>
        </p:spPr>
      </p:cxnSp>
      <p:cxnSp>
        <p:nvCxnSpPr>
          <p:cNvPr id="40" name="Google Shape;40;p136"/>
          <p:cNvCxnSpPr/>
          <p:nvPr/>
        </p:nvCxnSpPr>
        <p:spPr>
          <a:xfrm>
            <a:off x="6707852" y="0"/>
            <a:ext cx="0" cy="6858000"/>
          </a:xfrm>
          <a:prstGeom prst="straightConnector1">
            <a:avLst/>
          </a:prstGeom>
          <a:noFill/>
          <a:ln w="10150" cap="flat" cmpd="sng">
            <a:solidFill>
              <a:schemeClr val="accent2"/>
            </a:solidFill>
            <a:prstDash val="solid"/>
            <a:miter lim="800000"/>
            <a:headEnd type="none" w="sm" len="sm"/>
            <a:tailEnd type="none" w="sm" len="sm"/>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Logo only)">
  <p:cSld name="Blank (Logo only)">
    <p:bg>
      <p:bgPr>
        <a:solidFill>
          <a:srgbClr val="FFFFFF"/>
        </a:solidFill>
        <a:effectLst/>
      </p:bgPr>
    </p:bg>
    <p:spTree>
      <p:nvGrpSpPr>
        <p:cNvPr id="1" name="Shape 337"/>
        <p:cNvGrpSpPr/>
        <p:nvPr/>
      </p:nvGrpSpPr>
      <p:grpSpPr>
        <a:xfrm>
          <a:off x="0" y="0"/>
          <a:ext cx="0" cy="0"/>
          <a:chOff x="0" y="0"/>
          <a:chExt cx="0" cy="0"/>
        </a:xfrm>
      </p:grpSpPr>
      <p:sp>
        <p:nvSpPr>
          <p:cNvPr id="338" name="Google Shape;338;g207abb0b166_0_416"/>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urpose statement">
  <p:cSld name="Purpose statement">
    <p:bg>
      <p:bgPr>
        <a:solidFill>
          <a:schemeClr val="lt1"/>
        </a:solidFill>
        <a:effectLst/>
      </p:bgPr>
    </p:bg>
    <p:spTree>
      <p:nvGrpSpPr>
        <p:cNvPr id="1" name="Shape 339"/>
        <p:cNvGrpSpPr/>
        <p:nvPr/>
      </p:nvGrpSpPr>
      <p:grpSpPr>
        <a:xfrm>
          <a:off x="0" y="0"/>
          <a:ext cx="0" cy="0"/>
          <a:chOff x="0" y="0"/>
          <a:chExt cx="0" cy="0"/>
        </a:xfrm>
      </p:grpSpPr>
      <p:sp>
        <p:nvSpPr>
          <p:cNvPr id="340" name="Google Shape;340;g207abb0b166_0_418"/>
          <p:cNvSpPr txBox="1"/>
          <p:nvPr/>
        </p:nvSpPr>
        <p:spPr>
          <a:xfrm>
            <a:off x="415600" y="2803148"/>
            <a:ext cx="11360700" cy="11223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B41CD"/>
              </a:buClr>
              <a:buSzPts val="3000"/>
              <a:buFont typeface="Arial"/>
              <a:buNone/>
            </a:pPr>
            <a:r>
              <a:rPr lang="en-US" sz="3000" b="0" i="0" u="none" strike="noStrike" cap="none">
                <a:solidFill>
                  <a:srgbClr val="0B41CD"/>
                </a:solidFill>
                <a:latin typeface="Roche Sans"/>
                <a:ea typeface="Roche Sans"/>
                <a:cs typeface="Roche Sans"/>
                <a:sym typeface="Roche Sans"/>
              </a:rPr>
              <a:t>Doing now what patients need next</a:t>
            </a:r>
            <a:endParaRPr sz="1400" b="0" i="0" u="none" strike="noStrike" cap="none">
              <a:solidFill>
                <a:srgbClr val="000000"/>
              </a:solidFill>
              <a:latin typeface="Roche Sans"/>
              <a:ea typeface="Roche Sans"/>
              <a:cs typeface="Roche Sans"/>
              <a:sym typeface="Roche Sans"/>
            </a:endParaRPr>
          </a:p>
        </p:txBody>
      </p:sp>
      <p:sp>
        <p:nvSpPr>
          <p:cNvPr id="341" name="Google Shape;341;g207abb0b166_0_418"/>
          <p:cNvSpPr/>
          <p:nvPr/>
        </p:nvSpPr>
        <p:spPr>
          <a:xfrm>
            <a:off x="11011600" y="286667"/>
            <a:ext cx="876900" cy="539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42"/>
        <p:cNvGrpSpPr/>
        <p:nvPr/>
      </p:nvGrpSpPr>
      <p:grpSpPr>
        <a:xfrm>
          <a:off x="0" y="0"/>
          <a:ext cx="0" cy="0"/>
          <a:chOff x="0" y="0"/>
          <a:chExt cx="0" cy="0"/>
        </a:xfrm>
      </p:grpSpPr>
      <p:sp>
        <p:nvSpPr>
          <p:cNvPr id="343" name="Google Shape;343;g207abb0b166_0_421"/>
          <p:cNvSpPr/>
          <p:nvPr/>
        </p:nvSpPr>
        <p:spPr>
          <a:xfrm>
            <a:off x="0" y="6296524"/>
            <a:ext cx="12192000" cy="57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44" name="Google Shape;344;g207abb0b166_0_421"/>
          <p:cNvPicPr preferRelativeResize="0"/>
          <p:nvPr/>
        </p:nvPicPr>
        <p:blipFill rotWithShape="1">
          <a:blip r:embed="rId2">
            <a:alphaModFix/>
          </a:blip>
          <a:srcRect/>
          <a:stretch/>
        </p:blipFill>
        <p:spPr>
          <a:xfrm>
            <a:off x="11070683" y="6424612"/>
            <a:ext cx="899945" cy="365125"/>
          </a:xfrm>
          <a:prstGeom prst="rect">
            <a:avLst/>
          </a:prstGeom>
          <a:noFill/>
          <a:ln>
            <a:noFill/>
          </a:ln>
        </p:spPr>
      </p:pic>
      <p:sp>
        <p:nvSpPr>
          <p:cNvPr id="345" name="Google Shape;345;g207abb0b166_0_421"/>
          <p:cNvSpPr txBox="1">
            <a:spLocks noGrp="1"/>
          </p:cNvSpPr>
          <p:nvPr>
            <p:ph type="sldNum" idx="12"/>
          </p:nvPr>
        </p:nvSpPr>
        <p:spPr>
          <a:xfrm>
            <a:off x="88828" y="6399710"/>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46" name="Google Shape;346;g207abb0b166_0_421"/>
          <p:cNvPicPr preferRelativeResize="0"/>
          <p:nvPr/>
        </p:nvPicPr>
        <p:blipFill rotWithShape="1">
          <a:blip r:embed="rId3">
            <a:alphaModFix/>
          </a:blip>
          <a:srcRect b="8340"/>
          <a:stretch/>
        </p:blipFill>
        <p:spPr>
          <a:xfrm>
            <a:off x="-1" y="0"/>
            <a:ext cx="12192000" cy="6285896"/>
          </a:xfrm>
          <a:prstGeom prst="rect">
            <a:avLst/>
          </a:prstGeom>
          <a:noFill/>
          <a:ln>
            <a:noFill/>
          </a:ln>
        </p:spPr>
      </p:pic>
      <p:pic>
        <p:nvPicPr>
          <p:cNvPr id="347" name="Google Shape;347;g207abb0b166_0_421"/>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348" name="Google Shape;348;g207abb0b166_0_421"/>
          <p:cNvSpPr txBox="1">
            <a:spLocks noGrp="1"/>
          </p:cNvSpPr>
          <p:nvPr>
            <p:ph type="title"/>
          </p:nvPr>
        </p:nvSpPr>
        <p:spPr>
          <a:xfrm>
            <a:off x="6845101" y="1553678"/>
            <a:ext cx="4872000" cy="15261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5280"/>
              <a:buFont typeface="Roche Sans"/>
              <a:buNone/>
              <a:defRPr sz="4400" b="1" i="0" u="none" strike="noStrike" cap="none">
                <a:solidFill>
                  <a:schemeClr val="accent1"/>
                </a:solidFill>
                <a:latin typeface="Roche Sans"/>
                <a:ea typeface="Roche Sans"/>
                <a:cs typeface="Roche Sans"/>
                <a:sym typeface="Roche Sans"/>
              </a:defRPr>
            </a:lvl1pPr>
            <a:lvl2pPr marR="0" lvl="1"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2pPr>
            <a:lvl3pPr marR="0" lvl="2"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3pPr>
            <a:lvl4pPr marR="0" lvl="3"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4pPr>
            <a:lvl5pPr marR="0" lvl="4"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5pPr>
            <a:lvl6pPr marR="0" lvl="5"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6pPr>
            <a:lvl7pPr marR="0" lvl="6"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7pPr>
            <a:lvl8pPr marR="0" lvl="7"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8pPr>
            <a:lvl9pPr marR="0" lvl="8"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9pPr>
          </a:lstStyle>
          <a:p>
            <a:endParaRPr/>
          </a:p>
        </p:txBody>
      </p:sp>
      <p:sp>
        <p:nvSpPr>
          <p:cNvPr id="349" name="Google Shape;349;g207abb0b166_0_421"/>
          <p:cNvSpPr txBox="1">
            <a:spLocks noGrp="1"/>
          </p:cNvSpPr>
          <p:nvPr>
            <p:ph type="body" idx="1"/>
          </p:nvPr>
        </p:nvSpPr>
        <p:spPr>
          <a:xfrm>
            <a:off x="6845101" y="3088051"/>
            <a:ext cx="4911900" cy="155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3080"/>
              <a:buFont typeface="Roche Sans"/>
              <a:buNone/>
              <a:defRPr sz="2800" b="1" i="0" u="none" strike="noStrike" cap="none">
                <a:solidFill>
                  <a:schemeClr val="accent2"/>
                </a:solidFill>
                <a:latin typeface="Roche Sans"/>
                <a:ea typeface="Roche Sans"/>
                <a:cs typeface="Roche Sans"/>
                <a:sym typeface="Roche Sans"/>
              </a:defRPr>
            </a:lvl1pPr>
            <a:lvl2pPr marL="914400" marR="0" lvl="1" indent="-228600" algn="l" rtl="0">
              <a:lnSpc>
                <a:spcPct val="100000"/>
              </a:lnSpc>
              <a:spcBef>
                <a:spcPts val="0"/>
              </a:spcBef>
              <a:spcAft>
                <a:spcPts val="0"/>
              </a:spcAft>
              <a:buClr>
                <a:schemeClr val="accent2"/>
              </a:buClr>
              <a:buSzPts val="1980"/>
              <a:buFont typeface="Roche Sans Light"/>
              <a:buNone/>
              <a:defRPr sz="1800" b="0" i="0" u="none" strike="noStrike" cap="none">
                <a:solidFill>
                  <a:schemeClr val="dk1"/>
                </a:solidFill>
                <a:latin typeface="Roche Sans Light"/>
                <a:ea typeface="Roche Sans Light"/>
                <a:cs typeface="Roche Sans Light"/>
                <a:sym typeface="Roche Sans Light"/>
              </a:defRPr>
            </a:lvl2pPr>
            <a:lvl3pPr marL="1371600" marR="0" lvl="2" indent="-342900" algn="l" rtl="0">
              <a:lnSpc>
                <a:spcPct val="100000"/>
              </a:lnSpc>
              <a:spcBef>
                <a:spcPts val="0"/>
              </a:spcBef>
              <a:spcAft>
                <a:spcPts val="0"/>
              </a:spcAft>
              <a:buClr>
                <a:schemeClr val="accent2"/>
              </a:buClr>
              <a:buSzPts val="18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54330"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54329"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50" name="Google Shape;350;g207abb0b166_0_421"/>
          <p:cNvSpPr txBox="1">
            <a:spLocks noGrp="1"/>
          </p:cNvSpPr>
          <p:nvPr>
            <p:ph type="body" idx="2"/>
          </p:nvPr>
        </p:nvSpPr>
        <p:spPr>
          <a:xfrm>
            <a:off x="6889749" y="4794918"/>
            <a:ext cx="4867200" cy="1275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2"/>
              </a:buClr>
              <a:buSzPts val="2400"/>
              <a:buFont typeface="Roche Sans Light"/>
              <a:buNone/>
              <a:defRPr sz="2000" b="0" i="0" u="none" strike="noStrike" cap="none">
                <a:solidFill>
                  <a:srgbClr val="606060"/>
                </a:solidFill>
                <a:latin typeface="Roche Sans Light"/>
                <a:ea typeface="Roche Sans Light"/>
                <a:cs typeface="Roche Sans Light"/>
                <a:sym typeface="Roche Sans Light"/>
              </a:defRPr>
            </a:lvl1pPr>
            <a:lvl2pPr marL="914400" marR="0" lvl="1" indent="-228600" algn="l" rtl="0">
              <a:lnSpc>
                <a:spcPct val="100000"/>
              </a:lnSpc>
              <a:spcBef>
                <a:spcPts val="0"/>
              </a:spcBef>
              <a:spcAft>
                <a:spcPts val="0"/>
              </a:spcAft>
              <a:buClr>
                <a:schemeClr val="accent2"/>
              </a:buClr>
              <a:buSzPts val="1980"/>
              <a:buFont typeface="Roche Sans Light"/>
              <a:buNone/>
              <a:defRPr sz="1800" b="0" i="0" u="none" strike="noStrike" cap="none">
                <a:solidFill>
                  <a:schemeClr val="dk1"/>
                </a:solidFill>
                <a:latin typeface="Roche Sans Light"/>
                <a:ea typeface="Roche Sans Light"/>
                <a:cs typeface="Roche Sans Light"/>
                <a:sym typeface="Roche Sans Light"/>
              </a:defRPr>
            </a:lvl2pPr>
            <a:lvl3pPr marL="1371600" marR="0" lvl="2" indent="-228600" algn="l" rtl="0">
              <a:lnSpc>
                <a:spcPct val="100000"/>
              </a:lnSpc>
              <a:spcBef>
                <a:spcPts val="0"/>
              </a:spcBef>
              <a:spcAft>
                <a:spcPts val="0"/>
              </a:spcAft>
              <a:buClr>
                <a:schemeClr val="accent2"/>
              </a:buClr>
              <a:buSzPts val="1800"/>
              <a:buFont typeface="Roche Sans Light"/>
              <a:buNone/>
              <a:defRPr sz="1600" b="0" i="0" u="none" strike="noStrike" cap="none">
                <a:solidFill>
                  <a:schemeClr val="dk1"/>
                </a:solidFill>
                <a:latin typeface="Roche Sans Light"/>
                <a:ea typeface="Roche Sans Light"/>
                <a:cs typeface="Roche Sans Light"/>
                <a:sym typeface="Roche Sans Light"/>
              </a:defRPr>
            </a:lvl3pPr>
            <a:lvl4pPr marL="1828800" marR="0" lvl="3" indent="-354330"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54329"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pic>
        <p:nvPicPr>
          <p:cNvPr id="351" name="Google Shape;351;g207abb0b166_0_421"/>
          <p:cNvPicPr preferRelativeResize="0"/>
          <p:nvPr/>
        </p:nvPicPr>
        <p:blipFill rotWithShape="1">
          <a:blip r:embed="rId4">
            <a:alphaModFix/>
          </a:blip>
          <a:srcRect/>
          <a:stretch/>
        </p:blipFill>
        <p:spPr>
          <a:xfrm>
            <a:off x="11122446" y="340211"/>
            <a:ext cx="643545" cy="3342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hart wide title and subtitle">
  <p:cSld name="Chart wide title and subtitle">
    <p:spTree>
      <p:nvGrpSpPr>
        <p:cNvPr id="1" name="Shape 352"/>
        <p:cNvGrpSpPr/>
        <p:nvPr/>
      </p:nvGrpSpPr>
      <p:grpSpPr>
        <a:xfrm>
          <a:off x="0" y="0"/>
          <a:ext cx="0" cy="0"/>
          <a:chOff x="0" y="0"/>
          <a:chExt cx="0" cy="0"/>
        </a:xfrm>
      </p:grpSpPr>
      <p:sp>
        <p:nvSpPr>
          <p:cNvPr id="353" name="Google Shape;353;g207abb0b166_0_431"/>
          <p:cNvSpPr txBox="1">
            <a:spLocks noGrp="1"/>
          </p:cNvSpPr>
          <p:nvPr>
            <p:ph type="ctrTitle"/>
          </p:nvPr>
        </p:nvSpPr>
        <p:spPr>
          <a:xfrm>
            <a:off x="511175" y="461016"/>
            <a:ext cx="7388400" cy="406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400"/>
              <a:buFont typeface="Roche Sans"/>
              <a:buNone/>
              <a:defRPr sz="2600" b="0" i="0" u="none" strike="noStrike" cap="none">
                <a:solidFill>
                  <a:schemeClr val="dk1"/>
                </a:solidFill>
                <a:latin typeface="Roche Sans"/>
                <a:ea typeface="Roche Sans"/>
                <a:cs typeface="Roche Sans"/>
                <a:sym typeface="Roche Sans"/>
              </a:defRPr>
            </a:lvl1pPr>
            <a:lvl2pPr marR="0" lvl="1"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2pPr>
            <a:lvl3pPr marR="0" lvl="2"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3pPr>
            <a:lvl4pPr marR="0" lvl="3"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4pPr>
            <a:lvl5pPr marR="0" lvl="4"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5pPr>
            <a:lvl6pPr marR="0" lvl="5"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6pPr>
            <a:lvl7pPr marR="0" lvl="6"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7pPr>
            <a:lvl8pPr marR="0" lvl="7"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8pPr>
            <a:lvl9pPr marR="0" lvl="8" algn="l" rtl="0">
              <a:lnSpc>
                <a:spcPct val="100000"/>
              </a:lnSpc>
              <a:spcBef>
                <a:spcPts val="0"/>
              </a:spcBef>
              <a:spcAft>
                <a:spcPts val="0"/>
              </a:spcAft>
              <a:buClr>
                <a:srgbClr val="000000"/>
              </a:buClr>
              <a:buSzPts val="1400"/>
              <a:buFont typeface="Roche Sans"/>
              <a:buNone/>
              <a:defRPr sz="1800" b="0" i="0" u="none" strike="noStrike" cap="none">
                <a:solidFill>
                  <a:srgbClr val="000000"/>
                </a:solidFill>
                <a:latin typeface="Roche Sans"/>
                <a:ea typeface="Roche Sans"/>
                <a:cs typeface="Roche Sans"/>
                <a:sym typeface="Roche Sans"/>
              </a:defRPr>
            </a:lvl9pPr>
          </a:lstStyle>
          <a:p>
            <a:endParaRPr/>
          </a:p>
        </p:txBody>
      </p:sp>
      <p:sp>
        <p:nvSpPr>
          <p:cNvPr id="354" name="Google Shape;354;g207abb0b166_0_431"/>
          <p:cNvSpPr txBox="1">
            <a:spLocks noGrp="1"/>
          </p:cNvSpPr>
          <p:nvPr>
            <p:ph type="body" idx="1"/>
          </p:nvPr>
        </p:nvSpPr>
        <p:spPr>
          <a:xfrm>
            <a:off x="511176" y="866273"/>
            <a:ext cx="7468200" cy="870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2860"/>
              <a:buFont typeface="Roche Sans Light"/>
              <a:buNone/>
              <a:defRPr sz="2600" b="0" i="1" u="none" strike="noStrike" cap="none">
                <a:solidFill>
                  <a:schemeClr val="dk2"/>
                </a:solidFill>
                <a:latin typeface="Roche Sans Light"/>
                <a:ea typeface="Roche Sans Light"/>
                <a:cs typeface="Roche Sans Light"/>
                <a:sym typeface="Roche Sans Light"/>
              </a:defRPr>
            </a:lvl1pPr>
            <a:lvl2pPr marL="914400" marR="0" lvl="1" indent="-354330" algn="l" rtl="0">
              <a:lnSpc>
                <a:spcPct val="100000"/>
              </a:lnSpc>
              <a:spcBef>
                <a:spcPts val="0"/>
              </a:spcBef>
              <a:spcAft>
                <a:spcPts val="0"/>
              </a:spcAft>
              <a:buClr>
                <a:schemeClr val="accent2"/>
              </a:buClr>
              <a:buSzPts val="198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42900" algn="l" rtl="0">
              <a:lnSpc>
                <a:spcPct val="100000"/>
              </a:lnSpc>
              <a:spcBef>
                <a:spcPts val="0"/>
              </a:spcBef>
              <a:spcAft>
                <a:spcPts val="0"/>
              </a:spcAft>
              <a:buClr>
                <a:schemeClr val="accent2"/>
              </a:buClr>
              <a:buSzPts val="18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54330"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54329"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355" name="Google Shape;355;g207abb0b166_0_431"/>
          <p:cNvSpPr/>
          <p:nvPr/>
        </p:nvSpPr>
        <p:spPr>
          <a:xfrm flipH="1">
            <a:off x="7979097" y="0"/>
            <a:ext cx="4212900" cy="628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56" name="Google Shape;356;g207abb0b166_0_431"/>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357" name="Google Shape;357;g207abb0b166_0_431"/>
          <p:cNvSpPr txBox="1">
            <a:spLocks noGrp="1"/>
          </p:cNvSpPr>
          <p:nvPr>
            <p:ph type="body" idx="2"/>
          </p:nvPr>
        </p:nvSpPr>
        <p:spPr>
          <a:xfrm>
            <a:off x="8298325" y="1736725"/>
            <a:ext cx="3327300" cy="4173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lt1"/>
              </a:buClr>
              <a:buSzPts val="1980"/>
              <a:buFont typeface="Roche Sans Light"/>
              <a:buNone/>
              <a:defRPr sz="1800" b="0" i="0" u="none" strike="noStrike" cap="none">
                <a:solidFill>
                  <a:schemeClr val="lt1"/>
                </a:solidFill>
                <a:latin typeface="Roche Sans Light"/>
                <a:ea typeface="Roche Sans Light"/>
                <a:cs typeface="Roche Sans Light"/>
                <a:sym typeface="Roche Sans Light"/>
              </a:defRPr>
            </a:lvl1pPr>
            <a:lvl2pPr marL="914400" marR="0" lvl="1" indent="-228600" algn="l" rtl="0">
              <a:lnSpc>
                <a:spcPct val="100000"/>
              </a:lnSpc>
              <a:spcBef>
                <a:spcPts val="0"/>
              </a:spcBef>
              <a:spcAft>
                <a:spcPts val="0"/>
              </a:spcAft>
              <a:buClr>
                <a:schemeClr val="accent2"/>
              </a:buClr>
              <a:buSzPts val="1980"/>
              <a:buFont typeface="Roche Sans Light"/>
              <a:buNone/>
              <a:defRPr sz="1800" b="0" i="0" u="none" strike="noStrike" cap="none">
                <a:solidFill>
                  <a:schemeClr val="dk1"/>
                </a:solidFill>
                <a:latin typeface="Roche Sans Light"/>
                <a:ea typeface="Roche Sans Light"/>
                <a:cs typeface="Roche Sans Light"/>
                <a:sym typeface="Roche Sans Light"/>
              </a:defRPr>
            </a:lvl2pPr>
            <a:lvl3pPr marL="1371600" marR="0" lvl="2" indent="-342900" algn="l" rtl="0">
              <a:lnSpc>
                <a:spcPct val="100000"/>
              </a:lnSpc>
              <a:spcBef>
                <a:spcPts val="0"/>
              </a:spcBef>
              <a:spcAft>
                <a:spcPts val="0"/>
              </a:spcAft>
              <a:buClr>
                <a:schemeClr val="accent2"/>
              </a:buClr>
              <a:buSzPts val="18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54330"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54329" algn="l" rtl="0">
              <a:lnSpc>
                <a:spcPct val="110000"/>
              </a:lnSpc>
              <a:spcBef>
                <a:spcPts val="0"/>
              </a:spcBef>
              <a:spcAft>
                <a:spcPts val="0"/>
              </a:spcAft>
              <a:buClr>
                <a:schemeClr val="dk1"/>
              </a:buClr>
              <a:buSzPts val="198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100000"/>
              </a:lnSpc>
              <a:spcBef>
                <a:spcPts val="36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ver">
  <p:cSld name="Cover">
    <p:bg>
      <p:bgPr>
        <a:solidFill>
          <a:srgbClr val="F4F4F1"/>
        </a:solidFill>
        <a:effectLst/>
      </p:bgPr>
    </p:bg>
    <p:spTree>
      <p:nvGrpSpPr>
        <p:cNvPr id="1" name="Shape 361"/>
        <p:cNvGrpSpPr/>
        <p:nvPr/>
      </p:nvGrpSpPr>
      <p:grpSpPr>
        <a:xfrm>
          <a:off x="0" y="0"/>
          <a:ext cx="0" cy="0"/>
          <a:chOff x="0" y="0"/>
          <a:chExt cx="0" cy="0"/>
        </a:xfrm>
      </p:grpSpPr>
      <p:sp>
        <p:nvSpPr>
          <p:cNvPr id="362" name="Google Shape;362;g207f6d1eaeb_0_154"/>
          <p:cNvSpPr txBox="1">
            <a:spLocks noGrp="1"/>
          </p:cNvSpPr>
          <p:nvPr>
            <p:ph type="subTitle" idx="1"/>
          </p:nvPr>
        </p:nvSpPr>
        <p:spPr>
          <a:xfrm>
            <a:off x="6074460" y="4073379"/>
            <a:ext cx="5638200" cy="440100"/>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2"/>
              </a:buClr>
              <a:buSzPts val="1600"/>
              <a:buFont typeface="Noto Sans Symbols"/>
              <a:buNone/>
              <a:defRPr sz="1600" b="0" i="0" u="none" strike="noStrike" cap="none">
                <a:solidFill>
                  <a:srgbClr val="706B69"/>
                </a:solidFill>
                <a:latin typeface="Arial"/>
                <a:ea typeface="Arial"/>
                <a:cs typeface="Arial"/>
                <a:sym typeface="Arial"/>
              </a:defRPr>
            </a:lvl1pPr>
            <a:lvl2pPr marR="0" lvl="1" algn="ctr" rtl="0">
              <a:lnSpc>
                <a:spcPct val="100000"/>
              </a:lnSpc>
              <a:spcBef>
                <a:spcPts val="500"/>
              </a:spcBef>
              <a:spcAft>
                <a:spcPts val="0"/>
              </a:spcAft>
              <a:buClr>
                <a:schemeClr val="accent2"/>
              </a:buClr>
              <a:buSzPts val="2000"/>
              <a:buFont typeface="Noto Sans Symbols"/>
              <a:buNone/>
              <a:defRPr sz="2000" b="0" i="0" u="none" strike="noStrike" cap="none">
                <a:solidFill>
                  <a:schemeClr val="dk1"/>
                </a:solidFill>
                <a:latin typeface="Arial"/>
                <a:ea typeface="Arial"/>
                <a:cs typeface="Arial"/>
                <a:sym typeface="Arial"/>
              </a:defRPr>
            </a:lvl2pPr>
            <a:lvl3pPr marR="0" lvl="2" algn="ctr" rtl="0">
              <a:lnSpc>
                <a:spcPct val="100000"/>
              </a:lnSpc>
              <a:spcBef>
                <a:spcPts val="500"/>
              </a:spcBef>
              <a:spcAft>
                <a:spcPts val="0"/>
              </a:spcAft>
              <a:buClr>
                <a:schemeClr val="accent2"/>
              </a:buClr>
              <a:buSzPts val="1800"/>
              <a:buFont typeface="Noto Sans Symbols"/>
              <a:buNone/>
              <a:defRPr sz="1800" b="0" i="0" u="none" strike="noStrike" cap="none">
                <a:solidFill>
                  <a:schemeClr val="dk1"/>
                </a:solidFill>
                <a:latin typeface="Arial"/>
                <a:ea typeface="Arial"/>
                <a:cs typeface="Arial"/>
                <a:sym typeface="Arial"/>
              </a:defRPr>
            </a:lvl3pPr>
            <a:lvl4pPr marR="0" lvl="3" algn="ctr" rtl="0">
              <a:lnSpc>
                <a:spcPct val="100000"/>
              </a:lnSpc>
              <a:spcBef>
                <a:spcPts val="500"/>
              </a:spcBef>
              <a:spcAft>
                <a:spcPts val="0"/>
              </a:spcAft>
              <a:buClr>
                <a:schemeClr val="accent2"/>
              </a:buClr>
              <a:buSzPts val="1600"/>
              <a:buFont typeface="Noto Sans Symbols"/>
              <a:buNone/>
              <a:defRPr sz="1600" b="0" i="0" u="none" strike="noStrike" cap="none">
                <a:solidFill>
                  <a:schemeClr val="dk1"/>
                </a:solidFill>
                <a:latin typeface="Arial"/>
                <a:ea typeface="Arial"/>
                <a:cs typeface="Arial"/>
                <a:sym typeface="Arial"/>
              </a:defRPr>
            </a:lvl4pPr>
            <a:lvl5pPr marR="0" lvl="4" algn="ctr" rtl="0">
              <a:lnSpc>
                <a:spcPct val="100000"/>
              </a:lnSpc>
              <a:spcBef>
                <a:spcPts val="500"/>
              </a:spcBef>
              <a:spcAft>
                <a:spcPts val="0"/>
              </a:spcAft>
              <a:buClr>
                <a:schemeClr val="accent2"/>
              </a:buClr>
              <a:buSzPts val="1600"/>
              <a:buFont typeface="Noto Sans Symbols"/>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63" name="Google Shape;363;g207f6d1eaeb_0_154"/>
          <p:cNvSpPr>
            <a:spLocks noGrp="1"/>
          </p:cNvSpPr>
          <p:nvPr>
            <p:ph type="pic" idx="2"/>
          </p:nvPr>
        </p:nvSpPr>
        <p:spPr>
          <a:xfrm>
            <a:off x="0" y="0"/>
            <a:ext cx="5486400" cy="6858000"/>
          </a:xfrm>
          <a:prstGeom prst="rect">
            <a:avLst/>
          </a:prstGeom>
          <a:noFill/>
          <a:ln>
            <a:noFill/>
          </a:ln>
        </p:spPr>
      </p:sp>
      <p:sp>
        <p:nvSpPr>
          <p:cNvPr id="364" name="Google Shape;364;g207f6d1eaeb_0_154"/>
          <p:cNvSpPr txBox="1"/>
          <p:nvPr/>
        </p:nvSpPr>
        <p:spPr>
          <a:xfrm>
            <a:off x="6074449" y="6474250"/>
            <a:ext cx="4561500" cy="2154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a:solidFill>
                  <a:schemeClr val="dk1"/>
                </a:solidFill>
                <a:latin typeface="Roche Sans Light"/>
                <a:ea typeface="Roche Sans Light"/>
                <a:cs typeface="Roche Sans Light"/>
                <a:sym typeface="Roche Sans Light"/>
              </a:rPr>
              <a:t>Select date and confidentiality Ievel on the Roche tab </a:t>
            </a:r>
            <a:endParaRPr sz="1400" i="0" u="none" strike="noStrike" cap="none">
              <a:solidFill>
                <a:srgbClr val="000000"/>
              </a:solidFill>
              <a:latin typeface="Roche Sans Light"/>
              <a:ea typeface="Roche Sans Light"/>
              <a:cs typeface="Roche Sans Light"/>
              <a:sym typeface="Roche Sans Light"/>
            </a:endParaRPr>
          </a:p>
        </p:txBody>
      </p:sp>
      <p:sp>
        <p:nvSpPr>
          <p:cNvPr id="365" name="Google Shape;365;g207f6d1eaeb_0_154"/>
          <p:cNvSpPr txBox="1">
            <a:spLocks noGrp="1"/>
          </p:cNvSpPr>
          <p:nvPr>
            <p:ph type="body" idx="3"/>
          </p:nvPr>
        </p:nvSpPr>
        <p:spPr>
          <a:xfrm>
            <a:off x="6074460" y="3591547"/>
            <a:ext cx="5638200" cy="398700"/>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1000"/>
              </a:spcBef>
              <a:spcAft>
                <a:spcPts val="0"/>
              </a:spcAft>
              <a:buClr>
                <a:schemeClr val="accent2"/>
              </a:buClr>
              <a:buSzPts val="2800"/>
              <a:buFont typeface="Roche Sans"/>
              <a:buNone/>
              <a:defRPr sz="280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9pPr>
          </a:lstStyle>
          <a:p>
            <a:endParaRPr/>
          </a:p>
        </p:txBody>
      </p:sp>
      <p:sp>
        <p:nvSpPr>
          <p:cNvPr id="366" name="Google Shape;366;g207f6d1eaeb_0_154"/>
          <p:cNvSpPr txBox="1">
            <a:spLocks noGrp="1"/>
          </p:cNvSpPr>
          <p:nvPr>
            <p:ph type="body" idx="4"/>
          </p:nvPr>
        </p:nvSpPr>
        <p:spPr>
          <a:xfrm>
            <a:off x="6079743" y="4738108"/>
            <a:ext cx="5632800" cy="215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1000"/>
              </a:spcBef>
              <a:spcAft>
                <a:spcPts val="0"/>
              </a:spcAft>
              <a:buClr>
                <a:schemeClr val="accent2"/>
              </a:buClr>
              <a:buSzPts val="1400"/>
              <a:buFont typeface="Roche Sans Light"/>
              <a:buNone/>
              <a:defRPr sz="140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Tree>
  </p:cSld>
  <p:clrMapOvr>
    <a:masterClrMapping/>
  </p:clrMapOvr>
  <p:extLst>
    <p:ext uri="{DCECCB84-F9BA-43D5-87BE-67443E8EF086}">
      <p15:sldGuideLst xmlns:p15="http://schemas.microsoft.com/office/powerpoint/2012/main">
        <p15:guide id="1" pos="3826">
          <p15:clr>
            <a:srgbClr val="FBAE40"/>
          </p15:clr>
        </p15:guide>
        <p15:guide id="2" orient="horz" pos="4240">
          <p15:clr>
            <a:srgbClr val="9FCC3B"/>
          </p15:clr>
        </p15:guide>
        <p15:guide id="3" orient="horz" pos="232">
          <p15:clr>
            <a:srgbClr val="FBAE40"/>
          </p15:clr>
        </p15:guide>
        <p15:guide id="4" orient="horz" pos="4005">
          <p15:clr>
            <a:srgbClr val="9FCC3B"/>
          </p15:clr>
        </p15:guide>
        <p15:guide id="5" pos="483">
          <p15:clr>
            <a:srgbClr val="9FCC3B"/>
          </p15:clr>
        </p15:guide>
        <p15:guide id="6" pos="3108">
          <p15:clr>
            <a:srgbClr val="9FCC3B"/>
          </p15:clr>
        </p15:guide>
        <p15:guide id="7" orient="horz" pos="48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lternative cover">
  <p:cSld name="Alternative cover">
    <p:bg>
      <p:bgPr>
        <a:solidFill>
          <a:srgbClr val="F4F4F1"/>
        </a:solidFill>
        <a:effectLst/>
      </p:bgPr>
    </p:bg>
    <p:spTree>
      <p:nvGrpSpPr>
        <p:cNvPr id="1" name="Shape 367"/>
        <p:cNvGrpSpPr/>
        <p:nvPr/>
      </p:nvGrpSpPr>
      <p:grpSpPr>
        <a:xfrm>
          <a:off x="0" y="0"/>
          <a:ext cx="0" cy="0"/>
          <a:chOff x="0" y="0"/>
          <a:chExt cx="0" cy="0"/>
        </a:xfrm>
      </p:grpSpPr>
      <p:cxnSp>
        <p:nvCxnSpPr>
          <p:cNvPr id="368" name="Google Shape;368;g207f6d1eaeb_0_160"/>
          <p:cNvCxnSpPr/>
          <p:nvPr/>
        </p:nvCxnSpPr>
        <p:spPr>
          <a:xfrm rot="-2939993">
            <a:off x="6309117" y="4179967"/>
            <a:ext cx="7110166" cy="0"/>
          </a:xfrm>
          <a:prstGeom prst="straightConnector1">
            <a:avLst/>
          </a:prstGeom>
          <a:noFill/>
          <a:ln w="10150" cap="flat" cmpd="sng">
            <a:solidFill>
              <a:schemeClr val="accent2"/>
            </a:solidFill>
            <a:prstDash val="solid"/>
            <a:miter lim="800000"/>
            <a:headEnd type="none" w="sm" len="sm"/>
            <a:tailEnd type="none" w="sm" len="sm"/>
          </a:ln>
        </p:spPr>
      </p:cxnSp>
      <p:sp>
        <p:nvSpPr>
          <p:cNvPr id="369" name="Google Shape;369;g207f6d1eaeb_0_160"/>
          <p:cNvSpPr txBox="1"/>
          <p:nvPr/>
        </p:nvSpPr>
        <p:spPr>
          <a:xfrm>
            <a:off x="7772400" y="6474262"/>
            <a:ext cx="3951300" cy="2154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i="0" u="none" strike="noStrike" cap="none">
                <a:solidFill>
                  <a:schemeClr val="dk1"/>
                </a:solidFill>
                <a:latin typeface="Roche Sans Light"/>
                <a:ea typeface="Roche Sans Light"/>
                <a:cs typeface="Roche Sans Light"/>
                <a:sym typeface="Roche Sans Light"/>
              </a:rPr>
              <a:t>Select date and confidentiality Ievel on the Roche tab </a:t>
            </a:r>
            <a:endParaRPr sz="1400" i="0" u="none" strike="noStrike" cap="none">
              <a:solidFill>
                <a:srgbClr val="000000"/>
              </a:solidFill>
              <a:latin typeface="Roche Sans Light"/>
              <a:ea typeface="Roche Sans Light"/>
              <a:cs typeface="Roche Sans Light"/>
              <a:sym typeface="Roche Sans Light"/>
            </a:endParaRPr>
          </a:p>
        </p:txBody>
      </p:sp>
      <p:sp>
        <p:nvSpPr>
          <p:cNvPr id="370" name="Google Shape;370;g207f6d1eaeb_0_160"/>
          <p:cNvSpPr txBox="1">
            <a:spLocks noGrp="1"/>
          </p:cNvSpPr>
          <p:nvPr>
            <p:ph type="body" idx="1"/>
          </p:nvPr>
        </p:nvSpPr>
        <p:spPr>
          <a:xfrm>
            <a:off x="766764" y="2641780"/>
            <a:ext cx="9282300" cy="430800"/>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1000"/>
              </a:spcBef>
              <a:spcAft>
                <a:spcPts val="0"/>
              </a:spcAft>
              <a:buClr>
                <a:schemeClr val="accent2"/>
              </a:buClr>
              <a:buSzPts val="2800"/>
              <a:buFont typeface="Roche Sans"/>
              <a:buNone/>
              <a:defRPr sz="280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9pPr>
          </a:lstStyle>
          <a:p>
            <a:endParaRPr/>
          </a:p>
        </p:txBody>
      </p:sp>
      <p:sp>
        <p:nvSpPr>
          <p:cNvPr id="371" name="Google Shape;371;g207f6d1eaeb_0_160"/>
          <p:cNvSpPr txBox="1">
            <a:spLocks noGrp="1"/>
          </p:cNvSpPr>
          <p:nvPr>
            <p:ph type="body" idx="2"/>
          </p:nvPr>
        </p:nvSpPr>
        <p:spPr>
          <a:xfrm>
            <a:off x="766762" y="3897312"/>
            <a:ext cx="6987000" cy="24621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accent2"/>
              </a:buClr>
              <a:buSzPts val="1400"/>
              <a:buFont typeface="Roche Sans Light"/>
              <a:buNone/>
              <a:defRPr sz="140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372" name="Google Shape;372;g207f6d1eaeb_0_160"/>
          <p:cNvSpPr txBox="1">
            <a:spLocks noGrp="1"/>
          </p:cNvSpPr>
          <p:nvPr>
            <p:ph type="subTitle" idx="3"/>
          </p:nvPr>
        </p:nvSpPr>
        <p:spPr>
          <a:xfrm>
            <a:off x="766761" y="3215008"/>
            <a:ext cx="9282300" cy="610500"/>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2"/>
              </a:buClr>
              <a:buSzPts val="1600"/>
              <a:buFont typeface="Roche Sans Light"/>
              <a:buNone/>
              <a:defRPr sz="1600" i="0" u="none" strike="noStrike" cap="none">
                <a:solidFill>
                  <a:srgbClr val="706B69"/>
                </a:solidFill>
                <a:latin typeface="Roche Sans Light"/>
                <a:ea typeface="Roche Sans Light"/>
                <a:cs typeface="Roche Sans Light"/>
                <a:sym typeface="Roche Sans Light"/>
              </a:defRPr>
            </a:lvl1pPr>
            <a:lvl2pPr marR="0" lvl="1" algn="ctr" rtl="0">
              <a:lnSpc>
                <a:spcPct val="100000"/>
              </a:lnSpc>
              <a:spcBef>
                <a:spcPts val="500"/>
              </a:spcBef>
              <a:spcAft>
                <a:spcPts val="0"/>
              </a:spcAft>
              <a:buClr>
                <a:schemeClr val="accent2"/>
              </a:buClr>
              <a:buSzPts val="2000"/>
              <a:buFont typeface="Roche Sans Light"/>
              <a:buNone/>
              <a:defRPr sz="2000" i="0" u="none" strike="noStrike" cap="none">
                <a:solidFill>
                  <a:schemeClr val="dk1"/>
                </a:solidFill>
                <a:latin typeface="Roche Sans Light"/>
                <a:ea typeface="Roche Sans Light"/>
                <a:cs typeface="Roche Sans Light"/>
                <a:sym typeface="Roche Sans Light"/>
              </a:defRPr>
            </a:lvl2pPr>
            <a:lvl3pPr marR="0" lvl="2" algn="ctr" rtl="0">
              <a:lnSpc>
                <a:spcPct val="100000"/>
              </a:lnSpc>
              <a:spcBef>
                <a:spcPts val="500"/>
              </a:spcBef>
              <a:spcAft>
                <a:spcPts val="0"/>
              </a:spcAft>
              <a:buClr>
                <a:schemeClr val="accent2"/>
              </a:buClr>
              <a:buSzPts val="1800"/>
              <a:buFont typeface="Roche Sans Light"/>
              <a:buNone/>
              <a:defRPr sz="1800" i="0" u="none" strike="noStrike" cap="none">
                <a:solidFill>
                  <a:schemeClr val="dk1"/>
                </a:solidFill>
                <a:latin typeface="Roche Sans Light"/>
                <a:ea typeface="Roche Sans Light"/>
                <a:cs typeface="Roche Sans Light"/>
                <a:sym typeface="Roche Sans Light"/>
              </a:defRPr>
            </a:lvl3pPr>
            <a:lvl4pPr marR="0" lvl="3" algn="ctr" rtl="0">
              <a:lnSpc>
                <a:spcPct val="100000"/>
              </a:lnSpc>
              <a:spcBef>
                <a:spcPts val="500"/>
              </a:spcBef>
              <a:spcAft>
                <a:spcPts val="0"/>
              </a:spcAft>
              <a:buClr>
                <a:schemeClr val="accent2"/>
              </a:buClr>
              <a:buSzPts val="1600"/>
              <a:buFont typeface="Roche Sans Light"/>
              <a:buNone/>
              <a:defRPr sz="1600" i="0" u="none" strike="noStrike" cap="none">
                <a:solidFill>
                  <a:schemeClr val="dk1"/>
                </a:solidFill>
                <a:latin typeface="Roche Sans Light"/>
                <a:ea typeface="Roche Sans Light"/>
                <a:cs typeface="Roche Sans Light"/>
                <a:sym typeface="Roche Sans Light"/>
              </a:defRPr>
            </a:lvl4pPr>
            <a:lvl5pPr marR="0" lvl="4" algn="ctr" rtl="0">
              <a:lnSpc>
                <a:spcPct val="100000"/>
              </a:lnSpc>
              <a:spcBef>
                <a:spcPts val="500"/>
              </a:spcBef>
              <a:spcAft>
                <a:spcPts val="0"/>
              </a:spcAft>
              <a:buClr>
                <a:schemeClr val="accent2"/>
              </a:buClr>
              <a:buSzPts val="1600"/>
              <a:buFont typeface="Roche Sans Light"/>
              <a:buNone/>
              <a:defRPr sz="1600" i="0" u="none" strike="noStrike" cap="none">
                <a:solidFill>
                  <a:schemeClr val="dk1"/>
                </a:solidFill>
                <a:latin typeface="Roche Sans Light"/>
                <a:ea typeface="Roche Sans Light"/>
                <a:cs typeface="Roche Sans Light"/>
                <a:sym typeface="Roche Sans Light"/>
              </a:defRPr>
            </a:lvl5pPr>
            <a:lvl6pPr marR="0" lvl="5" algn="ctr" rtl="0">
              <a:lnSpc>
                <a:spcPct val="90000"/>
              </a:lnSpc>
              <a:spcBef>
                <a:spcPts val="500"/>
              </a:spcBef>
              <a:spcAft>
                <a:spcPts val="0"/>
              </a:spcAft>
              <a:buClr>
                <a:schemeClr val="dk1"/>
              </a:buClr>
              <a:buSzPts val="1600"/>
              <a:buFont typeface="Roche Sans Light"/>
              <a:buNone/>
              <a:defRPr sz="1600" i="0" u="none" strike="noStrike" cap="none">
                <a:solidFill>
                  <a:schemeClr val="dk1"/>
                </a:solidFill>
                <a:latin typeface="Roche Sans Light"/>
                <a:ea typeface="Roche Sans Light"/>
                <a:cs typeface="Roche Sans Light"/>
                <a:sym typeface="Roche Sans Light"/>
              </a:defRPr>
            </a:lvl6pPr>
            <a:lvl7pPr marR="0" lvl="6" algn="ctr" rtl="0">
              <a:lnSpc>
                <a:spcPct val="90000"/>
              </a:lnSpc>
              <a:spcBef>
                <a:spcPts val="500"/>
              </a:spcBef>
              <a:spcAft>
                <a:spcPts val="0"/>
              </a:spcAft>
              <a:buClr>
                <a:schemeClr val="dk1"/>
              </a:buClr>
              <a:buSzPts val="1600"/>
              <a:buFont typeface="Roche Sans Light"/>
              <a:buNone/>
              <a:defRPr sz="1600" i="0" u="none" strike="noStrike" cap="none">
                <a:solidFill>
                  <a:schemeClr val="dk1"/>
                </a:solidFill>
                <a:latin typeface="Roche Sans Light"/>
                <a:ea typeface="Roche Sans Light"/>
                <a:cs typeface="Roche Sans Light"/>
                <a:sym typeface="Roche Sans Light"/>
              </a:defRPr>
            </a:lvl7pPr>
            <a:lvl8pPr marR="0" lvl="7" algn="ctr" rtl="0">
              <a:lnSpc>
                <a:spcPct val="90000"/>
              </a:lnSpc>
              <a:spcBef>
                <a:spcPts val="500"/>
              </a:spcBef>
              <a:spcAft>
                <a:spcPts val="0"/>
              </a:spcAft>
              <a:buClr>
                <a:schemeClr val="dk1"/>
              </a:buClr>
              <a:buSzPts val="1600"/>
              <a:buFont typeface="Roche Sans Light"/>
              <a:buNone/>
              <a:defRPr sz="1600" i="0" u="none" strike="noStrike" cap="none">
                <a:solidFill>
                  <a:schemeClr val="dk1"/>
                </a:solidFill>
                <a:latin typeface="Roche Sans Light"/>
                <a:ea typeface="Roche Sans Light"/>
                <a:cs typeface="Roche Sans Light"/>
                <a:sym typeface="Roche Sans Light"/>
              </a:defRPr>
            </a:lvl8pPr>
            <a:lvl9pPr marR="0" lvl="8" algn="ctr" rtl="0">
              <a:lnSpc>
                <a:spcPct val="90000"/>
              </a:lnSpc>
              <a:spcBef>
                <a:spcPts val="500"/>
              </a:spcBef>
              <a:spcAft>
                <a:spcPts val="0"/>
              </a:spcAft>
              <a:buClr>
                <a:schemeClr val="dk1"/>
              </a:buClr>
              <a:buSzPts val="1600"/>
              <a:buFont typeface="Roche Sans Light"/>
              <a:buNone/>
              <a:defRPr sz="1600" i="0" u="none" strike="noStrike" cap="none">
                <a:solidFill>
                  <a:schemeClr val="dk1"/>
                </a:solidFill>
                <a:latin typeface="Roche Sans Light"/>
                <a:ea typeface="Roche Sans Light"/>
                <a:cs typeface="Roche Sans Light"/>
                <a:sym typeface="Roche Sans Light"/>
              </a:defRPr>
            </a:lvl9pPr>
          </a:lstStyle>
          <a:p>
            <a:endParaRPr/>
          </a:p>
        </p:txBody>
      </p:sp>
    </p:spTree>
  </p:cSld>
  <p:clrMapOvr>
    <a:masterClrMapping/>
  </p:clrMapOvr>
  <p:extLst>
    <p:ext uri="{DCECCB84-F9BA-43D5-87BE-67443E8EF086}">
      <p15:sldGuideLst xmlns:p15="http://schemas.microsoft.com/office/powerpoint/2012/main">
        <p15:guide id="1" pos="483">
          <p15:clr>
            <a:srgbClr val="9FCC3B"/>
          </p15:clr>
        </p15:guide>
        <p15:guide id="2" orient="horz" pos="489">
          <p15:clr>
            <a:srgbClr val="5ACBF0"/>
          </p15:clr>
        </p15:guide>
        <p15:guide id="3" orient="horz" pos="232">
          <p15:clr>
            <a:srgbClr val="5ACBF0"/>
          </p15:clr>
        </p15:guide>
        <p15:guide id="4" orient="horz" pos="4006">
          <p15:clr>
            <a:srgbClr val="9FCC3B"/>
          </p15:clr>
        </p15:guide>
        <p15:guide id="5" orient="horz" pos="4239">
          <p15:clr>
            <a:srgbClr val="9FCC3B"/>
          </p15:clr>
        </p15:guide>
        <p15:guide id="6" pos="3103">
          <p15:clr>
            <a:srgbClr val="9FCC3B"/>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itle and 1 column">
  <p:cSld name="1_Title and 1 column">
    <p:bg>
      <p:bgPr>
        <a:solidFill>
          <a:srgbClr val="FFFFFF"/>
        </a:solidFill>
        <a:effectLst/>
      </p:bgPr>
    </p:bg>
    <p:spTree>
      <p:nvGrpSpPr>
        <p:cNvPr id="1" name="Shape 373"/>
        <p:cNvGrpSpPr/>
        <p:nvPr/>
      </p:nvGrpSpPr>
      <p:grpSpPr>
        <a:xfrm>
          <a:off x="0" y="0"/>
          <a:ext cx="0" cy="0"/>
          <a:chOff x="0" y="0"/>
          <a:chExt cx="0" cy="0"/>
        </a:xfrm>
      </p:grpSpPr>
      <p:sp>
        <p:nvSpPr>
          <p:cNvPr id="374" name="Google Shape;374;g207f6d1eaeb_0_166"/>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9pPr>
          </a:lstStyle>
          <a:p>
            <a:endParaRPr/>
          </a:p>
        </p:txBody>
      </p:sp>
      <p:sp>
        <p:nvSpPr>
          <p:cNvPr id="375" name="Google Shape;375;g207f6d1eaeb_0_166"/>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_Title and 1 column">
  <p:cSld name="2_Title and 1 column">
    <p:bg>
      <p:bgPr>
        <a:solidFill>
          <a:srgbClr val="FFFFFF"/>
        </a:solidFill>
        <a:effectLst/>
      </p:bgPr>
    </p:bg>
    <p:spTree>
      <p:nvGrpSpPr>
        <p:cNvPr id="1" name="Shape 376"/>
        <p:cNvGrpSpPr/>
        <p:nvPr/>
      </p:nvGrpSpPr>
      <p:grpSpPr>
        <a:xfrm>
          <a:off x="0" y="0"/>
          <a:ext cx="0" cy="0"/>
          <a:chOff x="0" y="0"/>
          <a:chExt cx="0" cy="0"/>
        </a:xfrm>
      </p:grpSpPr>
      <p:sp>
        <p:nvSpPr>
          <p:cNvPr id="377" name="Google Shape;377;g207f6d1eaeb_0_169"/>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9pPr>
          </a:lstStyle>
          <a:p>
            <a:endParaRPr/>
          </a:p>
        </p:txBody>
      </p:sp>
      <p:sp>
        <p:nvSpPr>
          <p:cNvPr id="378" name="Google Shape;378;g207f6d1eaeb_0_169"/>
          <p:cNvSpPr txBox="1">
            <a:spLocks noGrp="1"/>
          </p:cNvSpPr>
          <p:nvPr>
            <p:ph type="body" idx="2"/>
          </p:nvPr>
        </p:nvSpPr>
        <p:spPr>
          <a:xfrm>
            <a:off x="736951" y="1156068"/>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379" name="Google Shape;379;g207f6d1eaeb_0_169"/>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hapter divider">
  <p:cSld name="Chapter divider">
    <p:bg>
      <p:bgPr>
        <a:solidFill>
          <a:srgbClr val="F4F4F1"/>
        </a:solidFill>
        <a:effectLst/>
      </p:bgPr>
    </p:bg>
    <p:spTree>
      <p:nvGrpSpPr>
        <p:cNvPr id="1" name="Shape 380"/>
        <p:cNvGrpSpPr/>
        <p:nvPr/>
      </p:nvGrpSpPr>
      <p:grpSpPr>
        <a:xfrm>
          <a:off x="0" y="0"/>
          <a:ext cx="0" cy="0"/>
          <a:chOff x="0" y="0"/>
          <a:chExt cx="0" cy="0"/>
        </a:xfrm>
      </p:grpSpPr>
      <p:sp>
        <p:nvSpPr>
          <p:cNvPr id="381" name="Google Shape;381;g207f6d1eaeb_0_173"/>
          <p:cNvSpPr txBox="1">
            <a:spLocks noGrp="1"/>
          </p:cNvSpPr>
          <p:nvPr>
            <p:ph type="ctrTitle"/>
          </p:nvPr>
        </p:nvSpPr>
        <p:spPr>
          <a:xfrm>
            <a:off x="766763" y="3216690"/>
            <a:ext cx="7893300" cy="4554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800"/>
              <a:buFont typeface="Roche Sans"/>
              <a:buNone/>
              <a:defRPr sz="2800" i="0" u="none" strike="noStrike" cap="none">
                <a:solidFill>
                  <a:schemeClr val="dk1"/>
                </a:solidFill>
                <a:latin typeface="Roche Sans"/>
                <a:ea typeface="Roche Sans"/>
                <a:cs typeface="Roche Sans"/>
                <a:sym typeface="Roche Sans"/>
              </a:defRPr>
            </a:lvl1pPr>
            <a:lvl2pPr marR="0" lvl="1"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2pPr>
            <a:lvl3pPr marR="0" lvl="2"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3pPr>
            <a:lvl4pPr marR="0" lvl="3"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4pPr>
            <a:lvl5pPr marR="0" lvl="4"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5pPr>
            <a:lvl6pPr marR="0" lvl="5"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6pPr>
            <a:lvl7pPr marR="0" lvl="6"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7pPr>
            <a:lvl8pPr marR="0" lvl="7"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8pPr>
            <a:lvl9pPr marR="0" lvl="8"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9pPr>
          </a:lstStyle>
          <a:p>
            <a:endParaRPr/>
          </a:p>
        </p:txBody>
      </p:sp>
      <p:cxnSp>
        <p:nvCxnSpPr>
          <p:cNvPr id="382" name="Google Shape;382;g207f6d1eaeb_0_173"/>
          <p:cNvCxnSpPr/>
          <p:nvPr/>
        </p:nvCxnSpPr>
        <p:spPr>
          <a:xfrm rot="2940013">
            <a:off x="8424669" y="1714758"/>
            <a:ext cx="4543057" cy="0"/>
          </a:xfrm>
          <a:prstGeom prst="straightConnector1">
            <a:avLst/>
          </a:prstGeom>
          <a:noFill/>
          <a:ln w="10150" cap="flat" cmpd="sng">
            <a:solidFill>
              <a:schemeClr val="accent2"/>
            </a:solidFill>
            <a:prstDash val="solid"/>
            <a:miter lim="800000"/>
            <a:headEnd type="none" w="sm" len="sm"/>
            <a:tailEnd type="none" w="sm" len="sm"/>
          </a:ln>
        </p:spPr>
      </p:cxnSp>
      <p:cxnSp>
        <p:nvCxnSpPr>
          <p:cNvPr id="383" name="Google Shape;383;g207f6d1eaeb_0_173"/>
          <p:cNvCxnSpPr/>
          <p:nvPr/>
        </p:nvCxnSpPr>
        <p:spPr>
          <a:xfrm rot="-2940013">
            <a:off x="8424670" y="5143651"/>
            <a:ext cx="4543057" cy="0"/>
          </a:xfrm>
          <a:prstGeom prst="straightConnector1">
            <a:avLst/>
          </a:prstGeom>
          <a:noFill/>
          <a:ln w="10150" cap="flat" cmpd="sng">
            <a:solidFill>
              <a:schemeClr val="accent2"/>
            </a:solidFill>
            <a:prstDash val="solid"/>
            <a:miter lim="800000"/>
            <a:headEnd type="none" w="sm" len="sm"/>
            <a:tailEnd type="none" w="sm" len="sm"/>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4F4F1"/>
        </a:solidFill>
        <a:effectLst/>
      </p:bgPr>
    </p:bg>
    <p:spTree>
      <p:nvGrpSpPr>
        <p:cNvPr id="1" name="Shape 384"/>
        <p:cNvGrpSpPr/>
        <p:nvPr/>
      </p:nvGrpSpPr>
      <p:grpSpPr>
        <a:xfrm>
          <a:off x="0" y="0"/>
          <a:ext cx="0" cy="0"/>
          <a:chOff x="0" y="0"/>
          <a:chExt cx="0" cy="0"/>
        </a:xfrm>
      </p:grpSpPr>
      <p:sp>
        <p:nvSpPr>
          <p:cNvPr id="385" name="Google Shape;385;g207f6d1eaeb_0_177"/>
          <p:cNvSpPr txBox="1">
            <a:spLocks noGrp="1"/>
          </p:cNvSpPr>
          <p:nvPr>
            <p:ph type="body" idx="1"/>
          </p:nvPr>
        </p:nvSpPr>
        <p:spPr>
          <a:xfrm>
            <a:off x="7642840" y="3300889"/>
            <a:ext cx="4092000" cy="256200"/>
          </a:xfrm>
          <a:prstGeom prst="rect">
            <a:avLst/>
          </a:prstGeom>
          <a:noFill/>
          <a:ln>
            <a:noFill/>
          </a:ln>
        </p:spPr>
        <p:txBody>
          <a:bodyPr spcFirstLastPara="1" wrap="square" lIns="0" tIns="0" rIns="0" bIns="0" anchor="ctr" anchorCtr="0">
            <a:spAutoFit/>
          </a:bodyPr>
          <a:lstStyle>
            <a:lvl1pPr marL="457200" marR="0" lvl="0" indent="-342900" algn="l" rtl="0">
              <a:lnSpc>
                <a:spcPct val="90000"/>
              </a:lnSpc>
              <a:spcBef>
                <a:spcPts val="1000"/>
              </a:spcBef>
              <a:spcAft>
                <a:spcPts val="0"/>
              </a:spcAft>
              <a:buClr>
                <a:schemeClr val="accent2"/>
              </a:buClr>
              <a:buSzPts val="1800"/>
              <a:buFont typeface="Roche Sans Light"/>
              <a:buAutoNum type="arabicPeriod"/>
              <a:defRPr sz="1800" i="0" u="none" strike="noStrike" cap="none">
                <a:solidFill>
                  <a:schemeClr val="dk1"/>
                </a:solidFill>
                <a:latin typeface="Roche Sans Light"/>
                <a:ea typeface="Roche Sans Light"/>
                <a:cs typeface="Roche Sans Light"/>
                <a:sym typeface="Roche Sans Light"/>
              </a:defRPr>
            </a:lvl1pPr>
            <a:lvl2pPr marL="914400" marR="0" lvl="1" indent="-228600" algn="l" rtl="0">
              <a:lnSpc>
                <a:spcPct val="100000"/>
              </a:lnSpc>
              <a:spcBef>
                <a:spcPts val="500"/>
              </a:spcBef>
              <a:spcAft>
                <a:spcPts val="0"/>
              </a:spcAft>
              <a:buClr>
                <a:schemeClr val="accent2"/>
              </a:buClr>
              <a:buSzPts val="1800"/>
              <a:buFont typeface="Roche Sans Light"/>
              <a:buNone/>
              <a:defRPr sz="1800" i="0" u="none" strike="noStrike" cap="none">
                <a:solidFill>
                  <a:schemeClr val="dk1"/>
                </a:solidFill>
                <a:latin typeface="Roche Sans Light"/>
                <a:ea typeface="Roche Sans Light"/>
                <a:cs typeface="Roche Sans Light"/>
                <a:sym typeface="Roche Sans Light"/>
              </a:defRPr>
            </a:lvl2pPr>
            <a:lvl3pPr marL="1371600" marR="0" lvl="2" indent="-228600" algn="l" rtl="0">
              <a:lnSpc>
                <a:spcPct val="100000"/>
              </a:lnSpc>
              <a:spcBef>
                <a:spcPts val="500"/>
              </a:spcBef>
              <a:spcAft>
                <a:spcPts val="0"/>
              </a:spcAft>
              <a:buClr>
                <a:schemeClr val="accent2"/>
              </a:buClr>
              <a:buSzPts val="1600"/>
              <a:buFont typeface="Roche Sans Light"/>
              <a:buNone/>
              <a:defRPr sz="1600" i="0" u="none" strike="noStrike" cap="none">
                <a:solidFill>
                  <a:schemeClr val="dk1"/>
                </a:solidFill>
                <a:latin typeface="Roche Sans Light"/>
                <a:ea typeface="Roche Sans Light"/>
                <a:cs typeface="Roche Sans Light"/>
                <a:sym typeface="Roche Sans Light"/>
              </a:defRPr>
            </a:lvl3pPr>
            <a:lvl4pPr marL="1828800" marR="0" lvl="3" indent="-228600" algn="l" rtl="0">
              <a:lnSpc>
                <a:spcPct val="100000"/>
              </a:lnSpc>
              <a:spcBef>
                <a:spcPts val="500"/>
              </a:spcBef>
              <a:spcAft>
                <a:spcPts val="0"/>
              </a:spcAft>
              <a:buClr>
                <a:schemeClr val="accent2"/>
              </a:buClr>
              <a:buSzPts val="1600"/>
              <a:buFont typeface="Roche Sans Light"/>
              <a:buNone/>
              <a:defRPr sz="1600" i="0" u="none" strike="noStrike" cap="none">
                <a:solidFill>
                  <a:schemeClr val="dk1"/>
                </a:solidFill>
                <a:latin typeface="Roche Sans Light"/>
                <a:ea typeface="Roche Sans Light"/>
                <a:cs typeface="Roche Sans Light"/>
                <a:sym typeface="Roche Sans Light"/>
              </a:defRPr>
            </a:lvl4pPr>
            <a:lvl5pPr marL="2286000" marR="0" lvl="4" indent="-228600" algn="l" rtl="0">
              <a:lnSpc>
                <a:spcPct val="100000"/>
              </a:lnSpc>
              <a:spcBef>
                <a:spcPts val="500"/>
              </a:spcBef>
              <a:spcAft>
                <a:spcPts val="0"/>
              </a:spcAft>
              <a:buClr>
                <a:schemeClr val="accent2"/>
              </a:buClr>
              <a:buSzPts val="1600"/>
              <a:buFont typeface="Roche Sans Light"/>
              <a:buNone/>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386" name="Google Shape;386;g207f6d1eaeb_0_177"/>
          <p:cNvSpPr txBox="1"/>
          <p:nvPr/>
        </p:nvSpPr>
        <p:spPr>
          <a:xfrm>
            <a:off x="766763" y="3251360"/>
            <a:ext cx="4723800" cy="3879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800"/>
              <a:buFont typeface="Arial"/>
              <a:buNone/>
            </a:pPr>
            <a:r>
              <a:rPr lang="en-US" sz="2800" i="0" u="none" strike="noStrike" cap="none">
                <a:solidFill>
                  <a:schemeClr val="dk1"/>
                </a:solidFill>
                <a:latin typeface="Roche Sans"/>
                <a:ea typeface="Roche Sans"/>
                <a:cs typeface="Roche Sans"/>
                <a:sym typeface="Roche Sans"/>
              </a:rPr>
              <a:t>Table of contents</a:t>
            </a:r>
            <a:endParaRPr sz="2800" i="0" u="none" strike="noStrike" cap="none">
              <a:solidFill>
                <a:schemeClr val="dk1"/>
              </a:solidFill>
              <a:latin typeface="Roche Sans"/>
              <a:ea typeface="Roche Sans"/>
              <a:cs typeface="Roche Sans"/>
              <a:sym typeface="Roche Sans"/>
            </a:endParaRPr>
          </a:p>
        </p:txBody>
      </p:sp>
      <p:cxnSp>
        <p:nvCxnSpPr>
          <p:cNvPr id="387" name="Google Shape;387;g207f6d1eaeb_0_177"/>
          <p:cNvCxnSpPr/>
          <p:nvPr/>
        </p:nvCxnSpPr>
        <p:spPr>
          <a:xfrm rot="2940013">
            <a:off x="2941522" y="1718921"/>
            <a:ext cx="4543057" cy="0"/>
          </a:xfrm>
          <a:prstGeom prst="straightConnector1">
            <a:avLst/>
          </a:prstGeom>
          <a:noFill/>
          <a:ln w="10150" cap="flat" cmpd="sng">
            <a:solidFill>
              <a:schemeClr val="accent2"/>
            </a:solidFill>
            <a:prstDash val="solid"/>
            <a:miter lim="800000"/>
            <a:headEnd type="none" w="sm" len="sm"/>
            <a:tailEnd type="none" w="sm" len="sm"/>
          </a:ln>
        </p:spPr>
      </p:cxnSp>
      <p:cxnSp>
        <p:nvCxnSpPr>
          <p:cNvPr id="388" name="Google Shape;388;g207f6d1eaeb_0_177"/>
          <p:cNvCxnSpPr/>
          <p:nvPr/>
        </p:nvCxnSpPr>
        <p:spPr>
          <a:xfrm rot="-2940013">
            <a:off x="2945966" y="5147815"/>
            <a:ext cx="4543057" cy="0"/>
          </a:xfrm>
          <a:prstGeom prst="straightConnector1">
            <a:avLst/>
          </a:prstGeom>
          <a:noFill/>
          <a:ln w="10150" cap="flat" cmpd="sng">
            <a:solidFill>
              <a:schemeClr val="accent2"/>
            </a:solidFill>
            <a:prstDash val="solid"/>
            <a:miter lim="800000"/>
            <a:headEnd type="none" w="sm" len="sm"/>
            <a:tailEnd type="none" w="sm" len="sm"/>
          </a:ln>
        </p:spPr>
      </p:cxnSp>
      <p:cxnSp>
        <p:nvCxnSpPr>
          <p:cNvPr id="389" name="Google Shape;389;g207f6d1eaeb_0_177"/>
          <p:cNvCxnSpPr/>
          <p:nvPr/>
        </p:nvCxnSpPr>
        <p:spPr>
          <a:xfrm>
            <a:off x="6707852" y="0"/>
            <a:ext cx="0" cy="6858000"/>
          </a:xfrm>
          <a:prstGeom prst="straightConnector1">
            <a:avLst/>
          </a:prstGeom>
          <a:noFill/>
          <a:ln w="10150" cap="flat" cmpd="sng">
            <a:solidFill>
              <a:schemeClr val="accent2"/>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41"/>
        <p:cNvGrpSpPr/>
        <p:nvPr/>
      </p:nvGrpSpPr>
      <p:grpSpPr>
        <a:xfrm>
          <a:off x="0" y="0"/>
          <a:ext cx="0" cy="0"/>
          <a:chOff x="0" y="0"/>
          <a:chExt cx="0" cy="0"/>
        </a:xfrm>
      </p:grpSpPr>
      <p:sp>
        <p:nvSpPr>
          <p:cNvPr id="42" name="Google Shape;42;p137"/>
          <p:cNvSpPr txBox="1">
            <a:spLocks noGrp="1"/>
          </p:cNvSpPr>
          <p:nvPr>
            <p:ph type="body" idx="1"/>
          </p:nvPr>
        </p:nvSpPr>
        <p:spPr>
          <a:xfrm>
            <a:off x="736951" y="778181"/>
            <a:ext cx="9954000" cy="3385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43" name="Google Shape;43;p137"/>
          <p:cNvSpPr txBox="1">
            <a:spLocks noGrp="1"/>
          </p:cNvSpPr>
          <p:nvPr>
            <p:ph type="body" idx="2"/>
          </p:nvPr>
        </p:nvSpPr>
        <p:spPr>
          <a:xfrm>
            <a:off x="736951" y="1116740"/>
            <a:ext cx="9954000" cy="405495"/>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b="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44" name="Google Shape;44;p137"/>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390"/>
        <p:cNvGrpSpPr/>
        <p:nvPr/>
      </p:nvGrpSpPr>
      <p:grpSpPr>
        <a:xfrm>
          <a:off x="0" y="0"/>
          <a:ext cx="0" cy="0"/>
          <a:chOff x="0" y="0"/>
          <a:chExt cx="0" cy="0"/>
        </a:xfrm>
      </p:grpSpPr>
      <p:sp>
        <p:nvSpPr>
          <p:cNvPr id="391" name="Google Shape;391;g207f6d1eaeb_0_183"/>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9pPr>
          </a:lstStyle>
          <a:p>
            <a:endParaRPr/>
          </a:p>
        </p:txBody>
      </p:sp>
      <p:sp>
        <p:nvSpPr>
          <p:cNvPr id="392" name="Google Shape;392;g207f6d1eaeb_0_183"/>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393" name="Google Shape;393;g207f6d1eaeb_0_183"/>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1 column">
  <p:cSld name="Title and 1 column">
    <p:bg>
      <p:bgPr>
        <a:solidFill>
          <a:srgbClr val="FFFFFF"/>
        </a:solidFill>
        <a:effectLst/>
      </p:bgPr>
    </p:bg>
    <p:spTree>
      <p:nvGrpSpPr>
        <p:cNvPr id="1" name="Shape 394"/>
        <p:cNvGrpSpPr/>
        <p:nvPr/>
      </p:nvGrpSpPr>
      <p:grpSpPr>
        <a:xfrm>
          <a:off x="0" y="0"/>
          <a:ext cx="0" cy="0"/>
          <a:chOff x="0" y="0"/>
          <a:chExt cx="0" cy="0"/>
        </a:xfrm>
      </p:grpSpPr>
      <p:sp>
        <p:nvSpPr>
          <p:cNvPr id="395" name="Google Shape;395;g207f6d1eaeb_0_187"/>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9pPr>
          </a:lstStyle>
          <a:p>
            <a:endParaRPr/>
          </a:p>
        </p:txBody>
      </p:sp>
      <p:sp>
        <p:nvSpPr>
          <p:cNvPr id="396" name="Google Shape;396;g207f6d1eaeb_0_187"/>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397" name="Google Shape;397;g207f6d1eaeb_0_187"/>
          <p:cNvSpPr txBox="1">
            <a:spLocks noGrp="1"/>
          </p:cNvSpPr>
          <p:nvPr>
            <p:ph type="body" idx="3"/>
          </p:nvPr>
        </p:nvSpPr>
        <p:spPr>
          <a:xfrm>
            <a:off x="736600" y="1893888"/>
            <a:ext cx="109776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398" name="Google Shape;398;g207f6d1eaeb_0_187"/>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1 column with picture">
  <p:cSld name="Title and 1 column with picture">
    <p:bg>
      <p:bgPr>
        <a:solidFill>
          <a:srgbClr val="FFFFFF"/>
        </a:solidFill>
        <a:effectLst/>
      </p:bgPr>
    </p:bg>
    <p:spTree>
      <p:nvGrpSpPr>
        <p:cNvPr id="1" name="Shape 399"/>
        <p:cNvGrpSpPr/>
        <p:nvPr/>
      </p:nvGrpSpPr>
      <p:grpSpPr>
        <a:xfrm>
          <a:off x="0" y="0"/>
          <a:ext cx="0" cy="0"/>
          <a:chOff x="0" y="0"/>
          <a:chExt cx="0" cy="0"/>
        </a:xfrm>
      </p:grpSpPr>
      <p:sp>
        <p:nvSpPr>
          <p:cNvPr id="400" name="Google Shape;400;g207f6d1eaeb_0_192"/>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9pPr>
          </a:lstStyle>
          <a:p>
            <a:endParaRPr/>
          </a:p>
        </p:txBody>
      </p:sp>
      <p:sp>
        <p:nvSpPr>
          <p:cNvPr id="401" name="Google Shape;401;g207f6d1eaeb_0_192"/>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02" name="Google Shape;402;g207f6d1eaeb_0_192"/>
          <p:cNvSpPr txBox="1">
            <a:spLocks noGrp="1"/>
          </p:cNvSpPr>
          <p:nvPr>
            <p:ph type="body" idx="3"/>
          </p:nvPr>
        </p:nvSpPr>
        <p:spPr>
          <a:xfrm>
            <a:off x="736601" y="1893888"/>
            <a:ext cx="62961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03" name="Google Shape;403;g207f6d1eaeb_0_192"/>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04" name="Google Shape;404;g207f6d1eaeb_0_192"/>
          <p:cNvSpPr>
            <a:spLocks noGrp="1"/>
          </p:cNvSpPr>
          <p:nvPr>
            <p:ph type="pic" idx="4"/>
          </p:nvPr>
        </p:nvSpPr>
        <p:spPr>
          <a:xfrm>
            <a:off x="7467601" y="1904999"/>
            <a:ext cx="4724400" cy="4521300"/>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2 columns">
  <p:cSld name="Title and 2 columns">
    <p:bg>
      <p:bgPr>
        <a:solidFill>
          <a:srgbClr val="FFFFFF"/>
        </a:solidFill>
        <a:effectLst/>
      </p:bgPr>
    </p:bg>
    <p:spTree>
      <p:nvGrpSpPr>
        <p:cNvPr id="1" name="Shape 405"/>
        <p:cNvGrpSpPr/>
        <p:nvPr/>
      </p:nvGrpSpPr>
      <p:grpSpPr>
        <a:xfrm>
          <a:off x="0" y="0"/>
          <a:ext cx="0" cy="0"/>
          <a:chOff x="0" y="0"/>
          <a:chExt cx="0" cy="0"/>
        </a:xfrm>
      </p:grpSpPr>
      <p:sp>
        <p:nvSpPr>
          <p:cNvPr id="406" name="Google Shape;406;g207f6d1eaeb_0_198"/>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9pPr>
          </a:lstStyle>
          <a:p>
            <a:endParaRPr/>
          </a:p>
        </p:txBody>
      </p:sp>
      <p:sp>
        <p:nvSpPr>
          <p:cNvPr id="407" name="Google Shape;407;g207f6d1eaeb_0_198"/>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08" name="Google Shape;408;g207f6d1eaeb_0_198"/>
          <p:cNvSpPr txBox="1">
            <a:spLocks noGrp="1"/>
          </p:cNvSpPr>
          <p:nvPr>
            <p:ph type="body" idx="3"/>
          </p:nvPr>
        </p:nvSpPr>
        <p:spPr>
          <a:xfrm>
            <a:off x="6462460" y="1893888"/>
            <a:ext cx="52560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09" name="Google Shape;409;g207f6d1eaeb_0_198"/>
          <p:cNvSpPr txBox="1">
            <a:spLocks noGrp="1"/>
          </p:cNvSpPr>
          <p:nvPr>
            <p:ph type="body" idx="4"/>
          </p:nvPr>
        </p:nvSpPr>
        <p:spPr>
          <a:xfrm>
            <a:off x="736601" y="1893888"/>
            <a:ext cx="52560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10" name="Google Shape;410;g207f6d1eaeb_0_198"/>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3 columns">
  <p:cSld name="Title and 3 columns">
    <p:bg>
      <p:bgPr>
        <a:solidFill>
          <a:srgbClr val="FFFFFF"/>
        </a:solidFill>
        <a:effectLst/>
      </p:bgPr>
    </p:bg>
    <p:spTree>
      <p:nvGrpSpPr>
        <p:cNvPr id="1" name="Shape 411"/>
        <p:cNvGrpSpPr/>
        <p:nvPr/>
      </p:nvGrpSpPr>
      <p:grpSpPr>
        <a:xfrm>
          <a:off x="0" y="0"/>
          <a:ext cx="0" cy="0"/>
          <a:chOff x="0" y="0"/>
          <a:chExt cx="0" cy="0"/>
        </a:xfrm>
      </p:grpSpPr>
      <p:sp>
        <p:nvSpPr>
          <p:cNvPr id="412" name="Google Shape;412;g207f6d1eaeb_0_204"/>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i="0" u="none" strike="noStrike" cap="none">
                <a:solidFill>
                  <a:schemeClr val="dk1"/>
                </a:solidFill>
                <a:latin typeface="Roche Sans"/>
                <a:ea typeface="Roche Sans"/>
                <a:cs typeface="Roche Sans"/>
                <a:sym typeface="Roche Sans"/>
              </a:defRPr>
            </a:lvl9pPr>
          </a:lstStyle>
          <a:p>
            <a:endParaRPr/>
          </a:p>
        </p:txBody>
      </p:sp>
      <p:sp>
        <p:nvSpPr>
          <p:cNvPr id="413" name="Google Shape;413;g207f6d1eaeb_0_204"/>
          <p:cNvSpPr txBox="1">
            <a:spLocks noGrp="1"/>
          </p:cNvSpPr>
          <p:nvPr>
            <p:ph type="body" idx="2"/>
          </p:nvPr>
        </p:nvSpPr>
        <p:spPr>
          <a:xfrm>
            <a:off x="736951" y="1116740"/>
            <a:ext cx="9954000" cy="405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14" name="Google Shape;414;g207f6d1eaeb_0_204"/>
          <p:cNvSpPr txBox="1">
            <a:spLocks noGrp="1"/>
          </p:cNvSpPr>
          <p:nvPr>
            <p:ph type="body" idx="3"/>
          </p:nvPr>
        </p:nvSpPr>
        <p:spPr>
          <a:xfrm>
            <a:off x="8264269" y="1893888"/>
            <a:ext cx="34560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15" name="Google Shape;415;g207f6d1eaeb_0_204"/>
          <p:cNvSpPr txBox="1">
            <a:spLocks noGrp="1"/>
          </p:cNvSpPr>
          <p:nvPr>
            <p:ph type="body" idx="4"/>
          </p:nvPr>
        </p:nvSpPr>
        <p:spPr>
          <a:xfrm>
            <a:off x="4500435" y="1893888"/>
            <a:ext cx="34560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16" name="Google Shape;416;g207f6d1eaeb_0_204"/>
          <p:cNvSpPr txBox="1">
            <a:spLocks noGrp="1"/>
          </p:cNvSpPr>
          <p:nvPr>
            <p:ph type="body" idx="5"/>
          </p:nvPr>
        </p:nvSpPr>
        <p:spPr>
          <a:xfrm>
            <a:off x="736601" y="1893888"/>
            <a:ext cx="3456000" cy="45117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17" name="Google Shape;417;g207f6d1eaeb_0_204"/>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Quote (long)">
  <p:cSld name="Quote (long)">
    <p:bg>
      <p:bgPr>
        <a:solidFill>
          <a:srgbClr val="FFFFFF"/>
        </a:solidFill>
        <a:effectLst/>
      </p:bgPr>
    </p:bg>
    <p:spTree>
      <p:nvGrpSpPr>
        <p:cNvPr id="1" name="Shape 418"/>
        <p:cNvGrpSpPr/>
        <p:nvPr/>
      </p:nvGrpSpPr>
      <p:grpSpPr>
        <a:xfrm>
          <a:off x="0" y="0"/>
          <a:ext cx="0" cy="0"/>
          <a:chOff x="0" y="0"/>
          <a:chExt cx="0" cy="0"/>
        </a:xfrm>
      </p:grpSpPr>
      <p:sp>
        <p:nvSpPr>
          <p:cNvPr id="419" name="Google Shape;419;g207f6d1eaeb_0_211"/>
          <p:cNvSpPr txBox="1">
            <a:spLocks noGrp="1"/>
          </p:cNvSpPr>
          <p:nvPr>
            <p:ph type="body" idx="1"/>
          </p:nvPr>
        </p:nvSpPr>
        <p:spPr>
          <a:xfrm>
            <a:off x="2234436" y="1353748"/>
            <a:ext cx="7768800" cy="3541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2"/>
              </a:buClr>
              <a:buSzPts val="3800"/>
              <a:buFont typeface="Roche Sans Light"/>
              <a:buNone/>
              <a:defRPr sz="3800" i="1"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20" name="Google Shape;420;g207f6d1eaeb_0_211"/>
          <p:cNvSpPr txBox="1">
            <a:spLocks noGrp="1"/>
          </p:cNvSpPr>
          <p:nvPr>
            <p:ph type="body" idx="2"/>
          </p:nvPr>
        </p:nvSpPr>
        <p:spPr>
          <a:xfrm>
            <a:off x="2234436" y="4895630"/>
            <a:ext cx="7768800" cy="3354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2"/>
              </a:buClr>
              <a:buSzPts val="1800"/>
              <a:buFont typeface="Roche Sans Light"/>
              <a:buNone/>
              <a:defRPr sz="180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21" name="Google Shape;421;g207f6d1eaeb_0_211"/>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Quote (short)">
  <p:cSld name="Quote (short)">
    <p:bg>
      <p:bgPr>
        <a:solidFill>
          <a:srgbClr val="FFFFFF"/>
        </a:solidFill>
        <a:effectLst/>
      </p:bgPr>
    </p:bg>
    <p:spTree>
      <p:nvGrpSpPr>
        <p:cNvPr id="1" name="Shape 422"/>
        <p:cNvGrpSpPr/>
        <p:nvPr/>
      </p:nvGrpSpPr>
      <p:grpSpPr>
        <a:xfrm>
          <a:off x="0" y="0"/>
          <a:ext cx="0" cy="0"/>
          <a:chOff x="0" y="0"/>
          <a:chExt cx="0" cy="0"/>
        </a:xfrm>
      </p:grpSpPr>
      <p:sp>
        <p:nvSpPr>
          <p:cNvPr id="423" name="Google Shape;423;g207f6d1eaeb_0_215"/>
          <p:cNvSpPr txBox="1">
            <a:spLocks noGrp="1"/>
          </p:cNvSpPr>
          <p:nvPr>
            <p:ph type="body" idx="1"/>
          </p:nvPr>
        </p:nvSpPr>
        <p:spPr>
          <a:xfrm>
            <a:off x="5014975" y="1909762"/>
            <a:ext cx="6697500" cy="3405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2"/>
              </a:buClr>
              <a:buSzPts val="2400"/>
              <a:buFont typeface="Roche Sans Light"/>
              <a:buNone/>
              <a:defRPr sz="2400" i="1"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24" name="Google Shape;424;g207f6d1eaeb_0_215"/>
          <p:cNvSpPr txBox="1">
            <a:spLocks noGrp="1"/>
          </p:cNvSpPr>
          <p:nvPr>
            <p:ph type="body" idx="2"/>
          </p:nvPr>
        </p:nvSpPr>
        <p:spPr>
          <a:xfrm>
            <a:off x="5014975" y="5378133"/>
            <a:ext cx="6697500" cy="3354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2"/>
              </a:buClr>
              <a:buSzPts val="1800"/>
              <a:buFont typeface="Roche Sans Light"/>
              <a:buNone/>
              <a:defRPr sz="180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25" name="Google Shape;425;g207f6d1eaeb_0_215"/>
          <p:cNvSpPr>
            <a:spLocks noGrp="1"/>
          </p:cNvSpPr>
          <p:nvPr>
            <p:ph type="pic" idx="3"/>
          </p:nvPr>
        </p:nvSpPr>
        <p:spPr>
          <a:xfrm>
            <a:off x="0" y="1909763"/>
            <a:ext cx="4457700" cy="3803700"/>
          </a:xfrm>
          <a:prstGeom prst="rect">
            <a:avLst/>
          </a:prstGeom>
          <a:noFill/>
          <a:ln>
            <a:noFill/>
          </a:ln>
        </p:spPr>
      </p:sp>
      <p:sp>
        <p:nvSpPr>
          <p:cNvPr id="426" name="Google Shape;426;g207f6d1eaeb_0_215"/>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Logo only)">
  <p:cSld name="Blank (Logo only)">
    <p:bg>
      <p:bgPr>
        <a:solidFill>
          <a:srgbClr val="FFFFFF"/>
        </a:solidFill>
        <a:effectLst/>
      </p:bgPr>
    </p:bg>
    <p:spTree>
      <p:nvGrpSpPr>
        <p:cNvPr id="1" name="Shape 427"/>
        <p:cNvGrpSpPr/>
        <p:nvPr/>
      </p:nvGrpSpPr>
      <p:grpSpPr>
        <a:xfrm>
          <a:off x="0" y="0"/>
          <a:ext cx="0" cy="0"/>
          <a:chOff x="0" y="0"/>
          <a:chExt cx="0" cy="0"/>
        </a:xfrm>
      </p:grpSpPr>
      <p:sp>
        <p:nvSpPr>
          <p:cNvPr id="428" name="Google Shape;428;g207f6d1eaeb_0_220"/>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urpose statement">
  <p:cSld name="Purpose statement">
    <p:bg>
      <p:bgPr>
        <a:solidFill>
          <a:schemeClr val="lt1"/>
        </a:solidFill>
        <a:effectLst/>
      </p:bgPr>
    </p:bg>
    <p:spTree>
      <p:nvGrpSpPr>
        <p:cNvPr id="1" name="Shape 429"/>
        <p:cNvGrpSpPr/>
        <p:nvPr/>
      </p:nvGrpSpPr>
      <p:grpSpPr>
        <a:xfrm>
          <a:off x="0" y="0"/>
          <a:ext cx="0" cy="0"/>
          <a:chOff x="0" y="0"/>
          <a:chExt cx="0" cy="0"/>
        </a:xfrm>
      </p:grpSpPr>
      <p:sp>
        <p:nvSpPr>
          <p:cNvPr id="430" name="Google Shape;430;g207f6d1eaeb_0_222"/>
          <p:cNvSpPr txBox="1"/>
          <p:nvPr/>
        </p:nvSpPr>
        <p:spPr>
          <a:xfrm>
            <a:off x="415600" y="2803148"/>
            <a:ext cx="11360700" cy="11223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B41CD"/>
              </a:buClr>
              <a:buSzPts val="3000"/>
              <a:buFont typeface="Arial"/>
              <a:buNone/>
            </a:pPr>
            <a:r>
              <a:rPr lang="en-US" sz="3000" i="0" u="none" strike="noStrike" cap="none">
                <a:solidFill>
                  <a:srgbClr val="0B41CD"/>
                </a:solidFill>
                <a:latin typeface="Roche Sans"/>
                <a:ea typeface="Roche Sans"/>
                <a:cs typeface="Roche Sans"/>
                <a:sym typeface="Roche Sans"/>
              </a:rPr>
              <a:t>Doing now what patients need next</a:t>
            </a:r>
            <a:endParaRPr sz="1400" i="0" u="none" strike="noStrike" cap="none">
              <a:solidFill>
                <a:srgbClr val="000000"/>
              </a:solidFill>
              <a:latin typeface="Roche Sans"/>
              <a:ea typeface="Roche Sans"/>
              <a:cs typeface="Roche Sans"/>
              <a:sym typeface="Roche Sans"/>
            </a:endParaRPr>
          </a:p>
        </p:txBody>
      </p:sp>
      <p:sp>
        <p:nvSpPr>
          <p:cNvPr id="431" name="Google Shape;431;g207f6d1eaeb_0_222"/>
          <p:cNvSpPr/>
          <p:nvPr/>
        </p:nvSpPr>
        <p:spPr>
          <a:xfrm>
            <a:off x="11011600" y="286667"/>
            <a:ext cx="876900" cy="539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32"/>
        <p:cNvGrpSpPr/>
        <p:nvPr/>
      </p:nvGrpSpPr>
      <p:grpSpPr>
        <a:xfrm>
          <a:off x="0" y="0"/>
          <a:ext cx="0" cy="0"/>
          <a:chOff x="0" y="0"/>
          <a:chExt cx="0" cy="0"/>
        </a:xfrm>
      </p:grpSpPr>
      <p:sp>
        <p:nvSpPr>
          <p:cNvPr id="433" name="Google Shape;433;g207f6d1eaeb_0_225"/>
          <p:cNvSpPr/>
          <p:nvPr/>
        </p:nvSpPr>
        <p:spPr>
          <a:xfrm>
            <a:off x="0" y="6296524"/>
            <a:ext cx="12192000" cy="57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34" name="Google Shape;434;g207f6d1eaeb_0_225"/>
          <p:cNvPicPr preferRelativeResize="0"/>
          <p:nvPr/>
        </p:nvPicPr>
        <p:blipFill rotWithShape="1">
          <a:blip r:embed="rId2">
            <a:alphaModFix/>
          </a:blip>
          <a:srcRect/>
          <a:stretch/>
        </p:blipFill>
        <p:spPr>
          <a:xfrm>
            <a:off x="11070683" y="6424612"/>
            <a:ext cx="899945" cy="365125"/>
          </a:xfrm>
          <a:prstGeom prst="rect">
            <a:avLst/>
          </a:prstGeom>
          <a:noFill/>
          <a:ln>
            <a:noFill/>
          </a:ln>
        </p:spPr>
      </p:pic>
      <p:sp>
        <p:nvSpPr>
          <p:cNvPr id="435" name="Google Shape;435;g207f6d1eaeb_0_225"/>
          <p:cNvSpPr txBox="1">
            <a:spLocks noGrp="1"/>
          </p:cNvSpPr>
          <p:nvPr>
            <p:ph type="sldNum" idx="12"/>
          </p:nvPr>
        </p:nvSpPr>
        <p:spPr>
          <a:xfrm>
            <a:off x="88828" y="6399710"/>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436" name="Google Shape;436;g207f6d1eaeb_0_225"/>
          <p:cNvPicPr preferRelativeResize="0"/>
          <p:nvPr/>
        </p:nvPicPr>
        <p:blipFill rotWithShape="1">
          <a:blip r:embed="rId3">
            <a:alphaModFix/>
          </a:blip>
          <a:srcRect b="8340"/>
          <a:stretch/>
        </p:blipFill>
        <p:spPr>
          <a:xfrm>
            <a:off x="-1" y="0"/>
            <a:ext cx="12192000" cy="6285896"/>
          </a:xfrm>
          <a:prstGeom prst="rect">
            <a:avLst/>
          </a:prstGeom>
          <a:noFill/>
          <a:ln>
            <a:noFill/>
          </a:ln>
        </p:spPr>
      </p:pic>
      <p:pic>
        <p:nvPicPr>
          <p:cNvPr id="437" name="Google Shape;437;g207f6d1eaeb_0_225"/>
          <p:cNvPicPr preferRelativeResize="0"/>
          <p:nvPr/>
        </p:nvPicPr>
        <p:blipFill rotWithShape="1">
          <a:blip r:embed="rId2">
            <a:alphaModFix/>
          </a:blip>
          <a:srcRect/>
          <a:stretch/>
        </p:blipFill>
        <p:spPr>
          <a:xfrm>
            <a:off x="11070683" y="6424612"/>
            <a:ext cx="902133" cy="365730"/>
          </a:xfrm>
          <a:prstGeom prst="rect">
            <a:avLst/>
          </a:prstGeom>
          <a:noFill/>
          <a:ln>
            <a:noFill/>
          </a:ln>
        </p:spPr>
      </p:pic>
      <p:sp>
        <p:nvSpPr>
          <p:cNvPr id="438" name="Google Shape;438;g207f6d1eaeb_0_225"/>
          <p:cNvSpPr txBox="1">
            <a:spLocks noGrp="1"/>
          </p:cNvSpPr>
          <p:nvPr>
            <p:ph type="title"/>
          </p:nvPr>
        </p:nvSpPr>
        <p:spPr>
          <a:xfrm>
            <a:off x="6845101" y="1553678"/>
            <a:ext cx="4872000" cy="15261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5280"/>
              <a:buFont typeface="Roche Sans"/>
              <a:buNone/>
              <a:defRPr sz="4400" b="1" i="0" u="none" strike="noStrike" cap="none">
                <a:solidFill>
                  <a:schemeClr val="accent1"/>
                </a:solidFill>
                <a:latin typeface="Roche Sans"/>
                <a:ea typeface="Roche Sans"/>
                <a:cs typeface="Roche Sans"/>
                <a:sym typeface="Roche Sans"/>
              </a:defRPr>
            </a:lvl1pPr>
            <a:lvl2pPr marR="0" lvl="1"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2pPr>
            <a:lvl3pPr marR="0" lvl="2"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3pPr>
            <a:lvl4pPr marR="0" lvl="3"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4pPr>
            <a:lvl5pPr marR="0" lvl="4"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5pPr>
            <a:lvl6pPr marR="0" lvl="5"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6pPr>
            <a:lvl7pPr marR="0" lvl="6"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7pPr>
            <a:lvl8pPr marR="0" lvl="7"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8pPr>
            <a:lvl9pPr marR="0" lvl="8"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9pPr>
          </a:lstStyle>
          <a:p>
            <a:endParaRPr/>
          </a:p>
        </p:txBody>
      </p:sp>
      <p:sp>
        <p:nvSpPr>
          <p:cNvPr id="439" name="Google Shape;439;g207f6d1eaeb_0_225"/>
          <p:cNvSpPr txBox="1">
            <a:spLocks noGrp="1"/>
          </p:cNvSpPr>
          <p:nvPr>
            <p:ph type="body" idx="1"/>
          </p:nvPr>
        </p:nvSpPr>
        <p:spPr>
          <a:xfrm>
            <a:off x="6845101" y="3088051"/>
            <a:ext cx="4911900" cy="155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3080"/>
              <a:buFont typeface="Roche Sans"/>
              <a:buNone/>
              <a:defRPr sz="2800" b="1" i="0" u="none" strike="noStrike" cap="none">
                <a:solidFill>
                  <a:schemeClr val="accent2"/>
                </a:solidFill>
                <a:latin typeface="Roche Sans"/>
                <a:ea typeface="Roche Sans"/>
                <a:cs typeface="Roche Sans"/>
                <a:sym typeface="Roche Sans"/>
              </a:defRPr>
            </a:lvl1pPr>
            <a:lvl2pPr marL="914400" marR="0" lvl="1" indent="-228600" algn="l" rtl="0">
              <a:lnSpc>
                <a:spcPct val="100000"/>
              </a:lnSpc>
              <a:spcBef>
                <a:spcPts val="0"/>
              </a:spcBef>
              <a:spcAft>
                <a:spcPts val="0"/>
              </a:spcAft>
              <a:buClr>
                <a:schemeClr val="accent2"/>
              </a:buClr>
              <a:buSzPts val="1980"/>
              <a:buFont typeface="Roche Sans Light"/>
              <a:buNone/>
              <a:defRPr sz="1800" i="0" u="none" strike="noStrike" cap="none">
                <a:solidFill>
                  <a:schemeClr val="dk1"/>
                </a:solidFill>
                <a:latin typeface="Roche Sans Light"/>
                <a:ea typeface="Roche Sans Light"/>
                <a:cs typeface="Roche Sans Light"/>
                <a:sym typeface="Roche Sans Light"/>
              </a:defRPr>
            </a:lvl2pPr>
            <a:lvl3pPr marL="1371600" marR="0" lvl="2" indent="-342900" algn="l" rtl="0">
              <a:lnSpc>
                <a:spcPct val="100000"/>
              </a:lnSpc>
              <a:spcBef>
                <a:spcPts val="0"/>
              </a:spcBef>
              <a:spcAft>
                <a:spcPts val="0"/>
              </a:spcAft>
              <a:buClr>
                <a:schemeClr val="accent2"/>
              </a:buClr>
              <a:buSzPts val="18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54330" algn="l" rtl="0">
              <a:lnSpc>
                <a:spcPct val="110000"/>
              </a:lnSpc>
              <a:spcBef>
                <a:spcPts val="0"/>
              </a:spcBef>
              <a:spcAft>
                <a:spcPts val="0"/>
              </a:spcAft>
              <a:buClr>
                <a:schemeClr val="dk1"/>
              </a:buClr>
              <a:buSzPts val="198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54329" algn="l" rtl="0">
              <a:lnSpc>
                <a:spcPct val="110000"/>
              </a:lnSpc>
              <a:spcBef>
                <a:spcPts val="0"/>
              </a:spcBef>
              <a:spcAft>
                <a:spcPts val="0"/>
              </a:spcAft>
              <a:buClr>
                <a:schemeClr val="dk1"/>
              </a:buClr>
              <a:buSzPts val="198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40" name="Google Shape;440;g207f6d1eaeb_0_225"/>
          <p:cNvSpPr txBox="1">
            <a:spLocks noGrp="1"/>
          </p:cNvSpPr>
          <p:nvPr>
            <p:ph type="body" idx="2"/>
          </p:nvPr>
        </p:nvSpPr>
        <p:spPr>
          <a:xfrm>
            <a:off x="6889749" y="4794918"/>
            <a:ext cx="4867200" cy="1275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2"/>
              </a:buClr>
              <a:buSzPts val="2400"/>
              <a:buFont typeface="Roche Sans Light"/>
              <a:buNone/>
              <a:defRPr sz="2000" i="0" u="none" strike="noStrike" cap="none">
                <a:solidFill>
                  <a:srgbClr val="606060"/>
                </a:solidFill>
                <a:latin typeface="Roche Sans Light"/>
                <a:ea typeface="Roche Sans Light"/>
                <a:cs typeface="Roche Sans Light"/>
                <a:sym typeface="Roche Sans Light"/>
              </a:defRPr>
            </a:lvl1pPr>
            <a:lvl2pPr marL="914400" marR="0" lvl="1" indent="-228600" algn="l" rtl="0">
              <a:lnSpc>
                <a:spcPct val="100000"/>
              </a:lnSpc>
              <a:spcBef>
                <a:spcPts val="0"/>
              </a:spcBef>
              <a:spcAft>
                <a:spcPts val="0"/>
              </a:spcAft>
              <a:buClr>
                <a:schemeClr val="accent2"/>
              </a:buClr>
              <a:buSzPts val="1980"/>
              <a:buFont typeface="Roche Sans Light"/>
              <a:buNone/>
              <a:defRPr sz="1800" i="0" u="none" strike="noStrike" cap="none">
                <a:solidFill>
                  <a:schemeClr val="dk1"/>
                </a:solidFill>
                <a:latin typeface="Roche Sans Light"/>
                <a:ea typeface="Roche Sans Light"/>
                <a:cs typeface="Roche Sans Light"/>
                <a:sym typeface="Roche Sans Light"/>
              </a:defRPr>
            </a:lvl2pPr>
            <a:lvl3pPr marL="1371600" marR="0" lvl="2" indent="-228600" algn="l" rtl="0">
              <a:lnSpc>
                <a:spcPct val="100000"/>
              </a:lnSpc>
              <a:spcBef>
                <a:spcPts val="0"/>
              </a:spcBef>
              <a:spcAft>
                <a:spcPts val="0"/>
              </a:spcAft>
              <a:buClr>
                <a:schemeClr val="accent2"/>
              </a:buClr>
              <a:buSzPts val="1800"/>
              <a:buFont typeface="Roche Sans Light"/>
              <a:buNone/>
              <a:defRPr sz="1600" i="0" u="none" strike="noStrike" cap="none">
                <a:solidFill>
                  <a:schemeClr val="dk1"/>
                </a:solidFill>
                <a:latin typeface="Roche Sans Light"/>
                <a:ea typeface="Roche Sans Light"/>
                <a:cs typeface="Roche Sans Light"/>
                <a:sym typeface="Roche Sans Light"/>
              </a:defRPr>
            </a:lvl3pPr>
            <a:lvl4pPr marL="1828800" marR="0" lvl="3" indent="-354330" algn="l" rtl="0">
              <a:lnSpc>
                <a:spcPct val="110000"/>
              </a:lnSpc>
              <a:spcBef>
                <a:spcPts val="0"/>
              </a:spcBef>
              <a:spcAft>
                <a:spcPts val="0"/>
              </a:spcAft>
              <a:buClr>
                <a:schemeClr val="dk1"/>
              </a:buClr>
              <a:buSzPts val="198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54329" algn="l" rtl="0">
              <a:lnSpc>
                <a:spcPct val="110000"/>
              </a:lnSpc>
              <a:spcBef>
                <a:spcPts val="0"/>
              </a:spcBef>
              <a:spcAft>
                <a:spcPts val="0"/>
              </a:spcAft>
              <a:buClr>
                <a:schemeClr val="dk1"/>
              </a:buClr>
              <a:buSzPts val="198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pic>
        <p:nvPicPr>
          <p:cNvPr id="441" name="Google Shape;441;g207f6d1eaeb_0_225"/>
          <p:cNvPicPr preferRelativeResize="0"/>
          <p:nvPr/>
        </p:nvPicPr>
        <p:blipFill rotWithShape="1">
          <a:blip r:embed="rId4">
            <a:alphaModFix/>
          </a:blip>
          <a:srcRect/>
          <a:stretch/>
        </p:blipFill>
        <p:spPr>
          <a:xfrm>
            <a:off x="11122446" y="340211"/>
            <a:ext cx="643545" cy="3342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1 column">
  <p:cSld name="Title and 1 column">
    <p:bg>
      <p:bgPr>
        <a:solidFill>
          <a:srgbClr val="FFFFFF"/>
        </a:solidFill>
        <a:effectLst/>
      </p:bgPr>
    </p:bg>
    <p:spTree>
      <p:nvGrpSpPr>
        <p:cNvPr id="1" name="Shape 45"/>
        <p:cNvGrpSpPr/>
        <p:nvPr/>
      </p:nvGrpSpPr>
      <p:grpSpPr>
        <a:xfrm>
          <a:off x="0" y="0"/>
          <a:ext cx="0" cy="0"/>
          <a:chOff x="0" y="0"/>
          <a:chExt cx="0" cy="0"/>
        </a:xfrm>
      </p:grpSpPr>
      <p:sp>
        <p:nvSpPr>
          <p:cNvPr id="46" name="Google Shape;46;p138"/>
          <p:cNvSpPr txBox="1">
            <a:spLocks noGrp="1"/>
          </p:cNvSpPr>
          <p:nvPr>
            <p:ph type="body" idx="1"/>
          </p:nvPr>
        </p:nvSpPr>
        <p:spPr>
          <a:xfrm>
            <a:off x="736951" y="778181"/>
            <a:ext cx="9954000" cy="3385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47" name="Google Shape;47;p138"/>
          <p:cNvSpPr txBox="1">
            <a:spLocks noGrp="1"/>
          </p:cNvSpPr>
          <p:nvPr>
            <p:ph type="body" idx="2"/>
          </p:nvPr>
        </p:nvSpPr>
        <p:spPr>
          <a:xfrm>
            <a:off x="736951" y="1116740"/>
            <a:ext cx="9954000" cy="405495"/>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b="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48" name="Google Shape;48;p138"/>
          <p:cNvSpPr txBox="1">
            <a:spLocks noGrp="1"/>
          </p:cNvSpPr>
          <p:nvPr>
            <p:ph type="body" idx="3"/>
          </p:nvPr>
        </p:nvSpPr>
        <p:spPr>
          <a:xfrm>
            <a:off x="736600" y="1893888"/>
            <a:ext cx="10977563" cy="4511806"/>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49" name="Google Shape;49;p138"/>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hart wide title and subtitle">
  <p:cSld name="Chart wide title and subtitle">
    <p:spTree>
      <p:nvGrpSpPr>
        <p:cNvPr id="1" name="Shape 442"/>
        <p:cNvGrpSpPr/>
        <p:nvPr/>
      </p:nvGrpSpPr>
      <p:grpSpPr>
        <a:xfrm>
          <a:off x="0" y="0"/>
          <a:ext cx="0" cy="0"/>
          <a:chOff x="0" y="0"/>
          <a:chExt cx="0" cy="0"/>
        </a:xfrm>
      </p:grpSpPr>
      <p:sp>
        <p:nvSpPr>
          <p:cNvPr id="443" name="Google Shape;443;g207f6d1eaeb_0_235"/>
          <p:cNvSpPr txBox="1">
            <a:spLocks noGrp="1"/>
          </p:cNvSpPr>
          <p:nvPr>
            <p:ph type="ctrTitle"/>
          </p:nvPr>
        </p:nvSpPr>
        <p:spPr>
          <a:xfrm>
            <a:off x="511175" y="461016"/>
            <a:ext cx="7388400" cy="406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400"/>
              <a:buFont typeface="Roche Sans"/>
              <a:buNone/>
              <a:defRPr sz="2600" i="0" u="none" strike="noStrike" cap="none">
                <a:solidFill>
                  <a:schemeClr val="dk1"/>
                </a:solidFill>
                <a:latin typeface="Roche Sans"/>
                <a:ea typeface="Roche Sans"/>
                <a:cs typeface="Roche Sans"/>
                <a:sym typeface="Roche Sans"/>
              </a:defRPr>
            </a:lvl1pPr>
            <a:lvl2pPr marR="0" lvl="1"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2pPr>
            <a:lvl3pPr marR="0" lvl="2"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3pPr>
            <a:lvl4pPr marR="0" lvl="3"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4pPr>
            <a:lvl5pPr marR="0" lvl="4"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5pPr>
            <a:lvl6pPr marR="0" lvl="5"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6pPr>
            <a:lvl7pPr marR="0" lvl="6"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7pPr>
            <a:lvl8pPr marR="0" lvl="7"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8pPr>
            <a:lvl9pPr marR="0" lvl="8" algn="l" rtl="0">
              <a:lnSpc>
                <a:spcPct val="100000"/>
              </a:lnSpc>
              <a:spcBef>
                <a:spcPts val="0"/>
              </a:spcBef>
              <a:spcAft>
                <a:spcPts val="0"/>
              </a:spcAft>
              <a:buClr>
                <a:srgbClr val="000000"/>
              </a:buClr>
              <a:buSzPts val="1400"/>
              <a:buFont typeface="Roche Sans"/>
              <a:buNone/>
              <a:defRPr sz="1800" i="0" u="none" strike="noStrike" cap="none">
                <a:solidFill>
                  <a:srgbClr val="000000"/>
                </a:solidFill>
                <a:latin typeface="Roche Sans"/>
                <a:ea typeface="Roche Sans"/>
                <a:cs typeface="Roche Sans"/>
                <a:sym typeface="Roche Sans"/>
              </a:defRPr>
            </a:lvl9pPr>
          </a:lstStyle>
          <a:p>
            <a:endParaRPr/>
          </a:p>
        </p:txBody>
      </p:sp>
      <p:sp>
        <p:nvSpPr>
          <p:cNvPr id="444" name="Google Shape;444;g207f6d1eaeb_0_235"/>
          <p:cNvSpPr txBox="1">
            <a:spLocks noGrp="1"/>
          </p:cNvSpPr>
          <p:nvPr>
            <p:ph type="body" idx="1"/>
          </p:nvPr>
        </p:nvSpPr>
        <p:spPr>
          <a:xfrm>
            <a:off x="511176" y="866273"/>
            <a:ext cx="7468200" cy="870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accent2"/>
              </a:buClr>
              <a:buSzPts val="2860"/>
              <a:buFont typeface="Roche Sans Light"/>
              <a:buNone/>
              <a:defRPr sz="2600" i="1" u="none" strike="noStrike" cap="none">
                <a:solidFill>
                  <a:schemeClr val="dk2"/>
                </a:solidFill>
                <a:latin typeface="Roche Sans Light"/>
                <a:ea typeface="Roche Sans Light"/>
                <a:cs typeface="Roche Sans Light"/>
                <a:sym typeface="Roche Sans Light"/>
              </a:defRPr>
            </a:lvl1pPr>
            <a:lvl2pPr marL="914400" marR="0" lvl="1" indent="-354330" algn="l" rtl="0">
              <a:lnSpc>
                <a:spcPct val="100000"/>
              </a:lnSpc>
              <a:spcBef>
                <a:spcPts val="0"/>
              </a:spcBef>
              <a:spcAft>
                <a:spcPts val="0"/>
              </a:spcAft>
              <a:buClr>
                <a:schemeClr val="accent2"/>
              </a:buClr>
              <a:buSzPts val="1980"/>
              <a:buFont typeface="Roche Sans Light"/>
              <a:buChar char="●"/>
              <a:defRPr sz="1800" i="0" u="none" strike="noStrike" cap="none">
                <a:solidFill>
                  <a:schemeClr val="dk1"/>
                </a:solidFill>
                <a:latin typeface="Roche Sans Light"/>
                <a:ea typeface="Roche Sans Light"/>
                <a:cs typeface="Roche Sans Light"/>
                <a:sym typeface="Roche Sans Light"/>
              </a:defRPr>
            </a:lvl2pPr>
            <a:lvl3pPr marL="1371600" marR="0" lvl="2" indent="-342900" algn="l" rtl="0">
              <a:lnSpc>
                <a:spcPct val="100000"/>
              </a:lnSpc>
              <a:spcBef>
                <a:spcPts val="0"/>
              </a:spcBef>
              <a:spcAft>
                <a:spcPts val="0"/>
              </a:spcAft>
              <a:buClr>
                <a:schemeClr val="accent2"/>
              </a:buClr>
              <a:buSzPts val="18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54330" algn="l" rtl="0">
              <a:lnSpc>
                <a:spcPct val="110000"/>
              </a:lnSpc>
              <a:spcBef>
                <a:spcPts val="0"/>
              </a:spcBef>
              <a:spcAft>
                <a:spcPts val="0"/>
              </a:spcAft>
              <a:buClr>
                <a:schemeClr val="dk1"/>
              </a:buClr>
              <a:buSzPts val="198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54329" algn="l" rtl="0">
              <a:lnSpc>
                <a:spcPct val="110000"/>
              </a:lnSpc>
              <a:spcBef>
                <a:spcPts val="0"/>
              </a:spcBef>
              <a:spcAft>
                <a:spcPts val="0"/>
              </a:spcAft>
              <a:buClr>
                <a:schemeClr val="dk1"/>
              </a:buClr>
              <a:buSzPts val="198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
        <p:nvSpPr>
          <p:cNvPr id="445" name="Google Shape;445;g207f6d1eaeb_0_235"/>
          <p:cNvSpPr/>
          <p:nvPr/>
        </p:nvSpPr>
        <p:spPr>
          <a:xfrm flipH="1">
            <a:off x="7979097" y="0"/>
            <a:ext cx="4212900" cy="628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46" name="Google Shape;446;g207f6d1eaeb_0_235"/>
          <p:cNvPicPr preferRelativeResize="0"/>
          <p:nvPr/>
        </p:nvPicPr>
        <p:blipFill rotWithShape="1">
          <a:blip r:embed="rId2">
            <a:alphaModFix/>
          </a:blip>
          <a:srcRect/>
          <a:stretch/>
        </p:blipFill>
        <p:spPr>
          <a:xfrm>
            <a:off x="11122446" y="340211"/>
            <a:ext cx="643545" cy="334269"/>
          </a:xfrm>
          <a:prstGeom prst="rect">
            <a:avLst/>
          </a:prstGeom>
          <a:noFill/>
          <a:ln>
            <a:noFill/>
          </a:ln>
        </p:spPr>
      </p:pic>
      <p:sp>
        <p:nvSpPr>
          <p:cNvPr id="447" name="Google Shape;447;g207f6d1eaeb_0_235"/>
          <p:cNvSpPr txBox="1">
            <a:spLocks noGrp="1"/>
          </p:cNvSpPr>
          <p:nvPr>
            <p:ph type="body" idx="2"/>
          </p:nvPr>
        </p:nvSpPr>
        <p:spPr>
          <a:xfrm>
            <a:off x="8298325" y="1736725"/>
            <a:ext cx="3327300" cy="4173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lt1"/>
              </a:buClr>
              <a:buSzPts val="1980"/>
              <a:buFont typeface="Roche Sans Light"/>
              <a:buNone/>
              <a:defRPr sz="1800" i="0" u="none" strike="noStrike" cap="none">
                <a:solidFill>
                  <a:schemeClr val="lt1"/>
                </a:solidFill>
                <a:latin typeface="Roche Sans Light"/>
                <a:ea typeface="Roche Sans Light"/>
                <a:cs typeface="Roche Sans Light"/>
                <a:sym typeface="Roche Sans Light"/>
              </a:defRPr>
            </a:lvl1pPr>
            <a:lvl2pPr marL="914400" marR="0" lvl="1" indent="-228600" algn="l" rtl="0">
              <a:lnSpc>
                <a:spcPct val="100000"/>
              </a:lnSpc>
              <a:spcBef>
                <a:spcPts val="0"/>
              </a:spcBef>
              <a:spcAft>
                <a:spcPts val="0"/>
              </a:spcAft>
              <a:buClr>
                <a:schemeClr val="accent2"/>
              </a:buClr>
              <a:buSzPts val="1980"/>
              <a:buFont typeface="Roche Sans Light"/>
              <a:buNone/>
              <a:defRPr sz="1800" i="0" u="none" strike="noStrike" cap="none">
                <a:solidFill>
                  <a:schemeClr val="dk1"/>
                </a:solidFill>
                <a:latin typeface="Roche Sans Light"/>
                <a:ea typeface="Roche Sans Light"/>
                <a:cs typeface="Roche Sans Light"/>
                <a:sym typeface="Roche Sans Light"/>
              </a:defRPr>
            </a:lvl2pPr>
            <a:lvl3pPr marL="1371600" marR="0" lvl="2" indent="-342900" algn="l" rtl="0">
              <a:lnSpc>
                <a:spcPct val="100000"/>
              </a:lnSpc>
              <a:spcBef>
                <a:spcPts val="0"/>
              </a:spcBef>
              <a:spcAft>
                <a:spcPts val="0"/>
              </a:spcAft>
              <a:buClr>
                <a:schemeClr val="accent2"/>
              </a:buClr>
              <a:buSzPts val="1800"/>
              <a:buFont typeface="Roche Sans Light"/>
              <a:buChar char="●"/>
              <a:defRPr sz="1600" i="0" u="none" strike="noStrike" cap="none">
                <a:solidFill>
                  <a:schemeClr val="dk1"/>
                </a:solidFill>
                <a:latin typeface="Roche Sans Light"/>
                <a:ea typeface="Roche Sans Light"/>
                <a:cs typeface="Roche Sans Light"/>
                <a:sym typeface="Roche Sans Light"/>
              </a:defRPr>
            </a:lvl3pPr>
            <a:lvl4pPr marL="1828800" marR="0" lvl="3" indent="-354330" algn="l" rtl="0">
              <a:lnSpc>
                <a:spcPct val="110000"/>
              </a:lnSpc>
              <a:spcBef>
                <a:spcPts val="0"/>
              </a:spcBef>
              <a:spcAft>
                <a:spcPts val="0"/>
              </a:spcAft>
              <a:buClr>
                <a:schemeClr val="dk1"/>
              </a:buClr>
              <a:buSzPts val="1980"/>
              <a:buFont typeface="Roche Sans Light"/>
              <a:buChar char="●"/>
              <a:defRPr sz="1600" i="0" u="none" strike="noStrike" cap="none">
                <a:solidFill>
                  <a:schemeClr val="dk1"/>
                </a:solidFill>
                <a:latin typeface="Roche Sans Light"/>
                <a:ea typeface="Roche Sans Light"/>
                <a:cs typeface="Roche Sans Light"/>
                <a:sym typeface="Roche Sans Light"/>
              </a:defRPr>
            </a:lvl4pPr>
            <a:lvl5pPr marL="2286000" marR="0" lvl="4" indent="-354329" algn="l" rtl="0">
              <a:lnSpc>
                <a:spcPct val="110000"/>
              </a:lnSpc>
              <a:spcBef>
                <a:spcPts val="0"/>
              </a:spcBef>
              <a:spcAft>
                <a:spcPts val="0"/>
              </a:spcAft>
              <a:buClr>
                <a:schemeClr val="dk1"/>
              </a:buClr>
              <a:buSzPts val="1980"/>
              <a:buFont typeface="Roche Sans Light"/>
              <a:buChar char="●"/>
              <a:defRPr sz="160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100000"/>
              </a:lnSpc>
              <a:spcBef>
                <a:spcPts val="360"/>
              </a:spcBef>
              <a:spcAft>
                <a:spcPts val="0"/>
              </a:spcAft>
              <a:buClr>
                <a:schemeClr val="dk1"/>
              </a:buClr>
              <a:buSzPts val="1800"/>
              <a:buFont typeface="Roche Sans Light"/>
              <a:buChar char="»"/>
              <a:defRPr sz="1800" i="0" u="none" strike="noStrike" cap="none">
                <a:solidFill>
                  <a:schemeClr val="dk1"/>
                </a:solidFill>
                <a:latin typeface="Roche Sans Light"/>
                <a:ea typeface="Roche Sans Light"/>
                <a:cs typeface="Roche Sans Light"/>
                <a:sym typeface="Roche Sans Light"/>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1 column with picture">
  <p:cSld name="Title and 1 column with picture">
    <p:bg>
      <p:bgPr>
        <a:solidFill>
          <a:srgbClr val="FFFFFF"/>
        </a:solidFill>
        <a:effectLst/>
      </p:bgPr>
    </p:bg>
    <p:spTree>
      <p:nvGrpSpPr>
        <p:cNvPr id="1" name="Shape 50"/>
        <p:cNvGrpSpPr/>
        <p:nvPr/>
      </p:nvGrpSpPr>
      <p:grpSpPr>
        <a:xfrm>
          <a:off x="0" y="0"/>
          <a:ext cx="0" cy="0"/>
          <a:chOff x="0" y="0"/>
          <a:chExt cx="0" cy="0"/>
        </a:xfrm>
      </p:grpSpPr>
      <p:sp>
        <p:nvSpPr>
          <p:cNvPr id="51" name="Google Shape;51;p139"/>
          <p:cNvSpPr txBox="1">
            <a:spLocks noGrp="1"/>
          </p:cNvSpPr>
          <p:nvPr>
            <p:ph type="body" idx="1"/>
          </p:nvPr>
        </p:nvSpPr>
        <p:spPr>
          <a:xfrm>
            <a:off x="736951" y="778181"/>
            <a:ext cx="9954000" cy="3385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2"/>
              </a:buClr>
              <a:buSzPts val="2600"/>
              <a:buFont typeface="Roche Sans"/>
              <a:buNone/>
              <a:defRPr sz="2600" b="0" i="0" u="none" strike="noStrike" cap="none">
                <a:solidFill>
                  <a:schemeClr val="dk1"/>
                </a:solidFill>
                <a:latin typeface="Roche Sans"/>
                <a:ea typeface="Roche Sans"/>
                <a:cs typeface="Roche Sans"/>
                <a:sym typeface="Roche Sans"/>
              </a:defRPr>
            </a:lvl1pPr>
            <a:lvl2pPr marL="914400" marR="0" lvl="1" indent="-342900" algn="l" rtl="0">
              <a:lnSpc>
                <a:spcPct val="100000"/>
              </a:lnSpc>
              <a:spcBef>
                <a:spcPts val="500"/>
              </a:spcBef>
              <a:spcAft>
                <a:spcPts val="0"/>
              </a:spcAft>
              <a:buClr>
                <a:schemeClr val="accent2"/>
              </a:buClr>
              <a:buSzPts val="1800"/>
              <a:buFont typeface="Roche Sans"/>
              <a:buChar char="▪"/>
              <a:defRPr sz="1800" b="0" i="0" u="none" strike="noStrike" cap="none">
                <a:solidFill>
                  <a:schemeClr val="dk1"/>
                </a:solidFill>
                <a:latin typeface="Roche Sans"/>
                <a:ea typeface="Roche Sans"/>
                <a:cs typeface="Roche Sans"/>
                <a:sym typeface="Roche Sans"/>
              </a:defRPr>
            </a:lvl2pPr>
            <a:lvl3pPr marL="1371600" marR="0" lvl="2"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3pPr>
            <a:lvl4pPr marL="1828800" marR="0" lvl="3"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4pPr>
            <a:lvl5pPr marL="2286000" marR="0" lvl="4" indent="-330200" algn="l" rtl="0">
              <a:lnSpc>
                <a:spcPct val="100000"/>
              </a:lnSpc>
              <a:spcBef>
                <a:spcPts val="500"/>
              </a:spcBef>
              <a:spcAft>
                <a:spcPts val="0"/>
              </a:spcAft>
              <a:buClr>
                <a:schemeClr val="accent2"/>
              </a:buClr>
              <a:buSzPts val="1600"/>
              <a:buFont typeface="Roche Sans"/>
              <a:buChar char="▪"/>
              <a:defRPr sz="1600" b="0" i="0" u="none" strike="noStrike" cap="none">
                <a:solidFill>
                  <a:schemeClr val="dk1"/>
                </a:solidFill>
                <a:latin typeface="Roche Sans"/>
                <a:ea typeface="Roche Sans"/>
                <a:cs typeface="Roche Sans"/>
                <a:sym typeface="Roche Sans"/>
              </a:defRPr>
            </a:lvl5pPr>
            <a:lvl6pPr marL="2743200" marR="0" lvl="5"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6pPr>
            <a:lvl7pPr marL="3200400" marR="0" lvl="6"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7pPr>
            <a:lvl8pPr marL="3657600" marR="0" lvl="7"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8pPr>
            <a:lvl9pPr marL="4114800" marR="0" lvl="8" indent="-342900" algn="l" rtl="0">
              <a:lnSpc>
                <a:spcPct val="90000"/>
              </a:lnSpc>
              <a:spcBef>
                <a:spcPts val="500"/>
              </a:spcBef>
              <a:spcAft>
                <a:spcPts val="0"/>
              </a:spcAft>
              <a:buClr>
                <a:schemeClr val="dk1"/>
              </a:buClr>
              <a:buSzPts val="1800"/>
              <a:buFont typeface="Roche Sans"/>
              <a:buChar char="•"/>
              <a:defRPr sz="1800" b="0" i="0" u="none" strike="noStrike" cap="none">
                <a:solidFill>
                  <a:schemeClr val="dk1"/>
                </a:solidFill>
                <a:latin typeface="Roche Sans"/>
                <a:ea typeface="Roche Sans"/>
                <a:cs typeface="Roche Sans"/>
                <a:sym typeface="Roche Sans"/>
              </a:defRPr>
            </a:lvl9pPr>
          </a:lstStyle>
          <a:p>
            <a:endParaRPr/>
          </a:p>
        </p:txBody>
      </p:sp>
      <p:sp>
        <p:nvSpPr>
          <p:cNvPr id="52" name="Google Shape;52;p139"/>
          <p:cNvSpPr txBox="1">
            <a:spLocks noGrp="1"/>
          </p:cNvSpPr>
          <p:nvPr>
            <p:ph type="body" idx="2"/>
          </p:nvPr>
        </p:nvSpPr>
        <p:spPr>
          <a:xfrm>
            <a:off x="736951" y="1116740"/>
            <a:ext cx="9954000" cy="405495"/>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0"/>
              </a:spcBef>
              <a:spcAft>
                <a:spcPts val="0"/>
              </a:spcAft>
              <a:buClr>
                <a:schemeClr val="accent2"/>
              </a:buClr>
              <a:buSzPts val="2200"/>
              <a:buFont typeface="Roche Sans Light"/>
              <a:buNone/>
              <a:defRPr sz="2200" b="0" i="0" u="none" strike="noStrike" cap="none">
                <a:solidFill>
                  <a:srgbClr val="7F7F7F"/>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53" name="Google Shape;53;p139"/>
          <p:cNvSpPr txBox="1">
            <a:spLocks noGrp="1"/>
          </p:cNvSpPr>
          <p:nvPr>
            <p:ph type="body" idx="3"/>
          </p:nvPr>
        </p:nvSpPr>
        <p:spPr>
          <a:xfrm>
            <a:off x="736601" y="1893888"/>
            <a:ext cx="6296024" cy="4511806"/>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1pPr>
            <a:lvl2pPr marL="914400" marR="0" lvl="1" indent="-342900" algn="l" rtl="0">
              <a:lnSpc>
                <a:spcPct val="100000"/>
              </a:lnSpc>
              <a:spcBef>
                <a:spcPts val="500"/>
              </a:spcBef>
              <a:spcAft>
                <a:spcPts val="0"/>
              </a:spcAft>
              <a:buClr>
                <a:schemeClr val="accent2"/>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2pPr>
            <a:lvl3pPr marL="1371600" marR="0" lvl="2"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3pPr>
            <a:lvl4pPr marL="1828800" marR="0" lvl="3"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4pPr>
            <a:lvl5pPr marL="2286000" marR="0" lvl="4" indent="-330200" algn="l" rtl="0">
              <a:lnSpc>
                <a:spcPct val="100000"/>
              </a:lnSpc>
              <a:spcBef>
                <a:spcPts val="500"/>
              </a:spcBef>
              <a:spcAft>
                <a:spcPts val="0"/>
              </a:spcAft>
              <a:buClr>
                <a:schemeClr val="accent2"/>
              </a:buClr>
              <a:buSzPts val="1600"/>
              <a:buFont typeface="Roche Sans Light"/>
              <a:buChar char="▪"/>
              <a:defRPr sz="1600" b="0" i="0" u="none" strike="noStrike" cap="none">
                <a:solidFill>
                  <a:schemeClr val="dk1"/>
                </a:solidFill>
                <a:latin typeface="Roche Sans Light"/>
                <a:ea typeface="Roche Sans Light"/>
                <a:cs typeface="Roche Sans Light"/>
                <a:sym typeface="Roche Sans Light"/>
              </a:defRPr>
            </a:lvl5pPr>
            <a:lvl6pPr marL="2743200" marR="0" lvl="5"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6pPr>
            <a:lvl7pPr marL="3200400" marR="0" lvl="6"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7pPr>
            <a:lvl8pPr marL="3657600" marR="0" lvl="7"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8pPr>
            <a:lvl9pPr marL="4114800" marR="0" lvl="8" indent="-342900" algn="l" rtl="0">
              <a:lnSpc>
                <a:spcPct val="90000"/>
              </a:lnSpc>
              <a:spcBef>
                <a:spcPts val="500"/>
              </a:spcBef>
              <a:spcAft>
                <a:spcPts val="0"/>
              </a:spcAft>
              <a:buClr>
                <a:schemeClr val="dk1"/>
              </a:buClr>
              <a:buSzPts val="1800"/>
              <a:buFont typeface="Roche Sans Light"/>
              <a:buChar char="•"/>
              <a:defRPr sz="1800" b="0" i="0" u="none" strike="noStrike" cap="none">
                <a:solidFill>
                  <a:schemeClr val="dk1"/>
                </a:solidFill>
                <a:latin typeface="Roche Sans Light"/>
                <a:ea typeface="Roche Sans Light"/>
                <a:cs typeface="Roche Sans Light"/>
                <a:sym typeface="Roche Sans Light"/>
              </a:defRPr>
            </a:lvl9pPr>
          </a:lstStyle>
          <a:p>
            <a:endParaRPr/>
          </a:p>
        </p:txBody>
      </p:sp>
      <p:sp>
        <p:nvSpPr>
          <p:cNvPr id="54" name="Google Shape;54;p139"/>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139"/>
          <p:cNvSpPr>
            <a:spLocks noGrp="1"/>
          </p:cNvSpPr>
          <p:nvPr>
            <p:ph type="pic" idx="4"/>
          </p:nvPr>
        </p:nvSpPr>
        <p:spPr>
          <a:xfrm>
            <a:off x="7467601" y="1904999"/>
            <a:ext cx="4724399" cy="45212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3.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1.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4.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1.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21"/>
          <p:cNvPicPr preferRelativeResize="0"/>
          <p:nvPr/>
        </p:nvPicPr>
        <p:blipFill rotWithShape="1">
          <a:blip r:embed="rId19">
            <a:alphaModFix/>
          </a:blip>
          <a:srcRect l="1556" t="1912" r="1093" b="842"/>
          <a:stretch/>
        </p:blipFill>
        <p:spPr>
          <a:xfrm>
            <a:off x="11046650" y="354836"/>
            <a:ext cx="797720" cy="428625"/>
          </a:xfrm>
          <a:prstGeom prst="rect">
            <a:avLst/>
          </a:prstGeom>
          <a:noFill/>
          <a:ln>
            <a:noFill/>
          </a:ln>
        </p:spPr>
      </p:pic>
      <p:sp>
        <p:nvSpPr>
          <p:cNvPr id="11" name="Google Shape;11;p121"/>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pic>
        <p:nvPicPr>
          <p:cNvPr id="100" name="Google Shape;100;p126"/>
          <p:cNvPicPr preferRelativeResize="0"/>
          <p:nvPr/>
        </p:nvPicPr>
        <p:blipFill rotWithShape="1">
          <a:blip r:embed="rId31">
            <a:alphaModFix/>
          </a:blip>
          <a:srcRect l="1557" t="1915" r="1090" b="845"/>
          <a:stretch/>
        </p:blipFill>
        <p:spPr>
          <a:xfrm>
            <a:off x="11046650" y="354836"/>
            <a:ext cx="797721" cy="428625"/>
          </a:xfrm>
          <a:prstGeom prst="rect">
            <a:avLst/>
          </a:prstGeom>
          <a:noFill/>
          <a:ln>
            <a:noFill/>
          </a:ln>
        </p:spPr>
      </p:pic>
      <p:sp>
        <p:nvSpPr>
          <p:cNvPr id="101" name="Google Shape;101;p126"/>
          <p:cNvSpPr txBox="1">
            <a:spLocks noGrp="1"/>
          </p:cNvSpPr>
          <p:nvPr>
            <p:ph type="sldNum" idx="12"/>
          </p:nvPr>
        </p:nvSpPr>
        <p:spPr>
          <a:xfrm>
            <a:off x="11220628" y="6516656"/>
            <a:ext cx="503100" cy="1692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pic>
        <p:nvPicPr>
          <p:cNvPr id="269" name="Google Shape;269;g207abb0b166_0_347"/>
          <p:cNvPicPr preferRelativeResize="0"/>
          <p:nvPr/>
        </p:nvPicPr>
        <p:blipFill rotWithShape="1">
          <a:blip r:embed="rId19">
            <a:alphaModFix/>
          </a:blip>
          <a:srcRect l="1557" t="1915" r="1090" b="836"/>
          <a:stretch/>
        </p:blipFill>
        <p:spPr>
          <a:xfrm>
            <a:off x="11046650" y="354836"/>
            <a:ext cx="797720" cy="428625"/>
          </a:xfrm>
          <a:prstGeom prst="rect">
            <a:avLst/>
          </a:prstGeom>
          <a:noFill/>
          <a:ln>
            <a:noFill/>
          </a:ln>
        </p:spPr>
      </p:pic>
      <p:sp>
        <p:nvSpPr>
          <p:cNvPr id="270" name="Google Shape;270;g207abb0b166_0_347"/>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pic>
        <p:nvPicPr>
          <p:cNvPr id="359" name="Google Shape;359;g207f6d1eaeb_0_151"/>
          <p:cNvPicPr preferRelativeResize="0"/>
          <p:nvPr/>
        </p:nvPicPr>
        <p:blipFill rotWithShape="1">
          <a:blip r:embed="rId19">
            <a:alphaModFix/>
          </a:blip>
          <a:srcRect l="1557" t="1915" r="1090" b="836"/>
          <a:stretch/>
        </p:blipFill>
        <p:spPr>
          <a:xfrm>
            <a:off x="11046650" y="354836"/>
            <a:ext cx="797720" cy="428625"/>
          </a:xfrm>
          <a:prstGeom prst="rect">
            <a:avLst/>
          </a:prstGeom>
          <a:noFill/>
          <a:ln>
            <a:noFill/>
          </a:ln>
        </p:spPr>
      </p:pic>
      <p:sp>
        <p:nvSpPr>
          <p:cNvPr id="360" name="Google Shape;360;g207f6d1eaeb_0_151"/>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
          <p:cNvSpPr txBox="1">
            <a:spLocks noGrp="1"/>
          </p:cNvSpPr>
          <p:nvPr>
            <p:ph type="body" idx="3"/>
          </p:nvPr>
        </p:nvSpPr>
        <p:spPr>
          <a:xfrm>
            <a:off x="6077060" y="967052"/>
            <a:ext cx="5638200" cy="3155400"/>
          </a:xfrm>
          <a:prstGeom prst="rect">
            <a:avLst/>
          </a:prstGeom>
          <a:noFill/>
          <a:ln>
            <a:noFill/>
          </a:ln>
        </p:spPr>
        <p:txBody>
          <a:bodyPr spcFirstLastPara="1" wrap="square" lIns="0" tIns="0" rIns="0" bIns="0" anchor="b" anchorCtr="0">
            <a:spAutoFit/>
          </a:bodyPr>
          <a:lstStyle/>
          <a:p>
            <a:pPr marL="0" lvl="0" indent="0" algn="ctr" rtl="0">
              <a:lnSpc>
                <a:spcPct val="100000"/>
              </a:lnSpc>
              <a:spcBef>
                <a:spcPts val="0"/>
              </a:spcBef>
              <a:spcAft>
                <a:spcPts val="0"/>
              </a:spcAft>
              <a:buSzPts val="2800"/>
              <a:buNone/>
            </a:pPr>
            <a:r>
              <a:rPr lang="en-US" sz="4100"/>
              <a:t>Evidenced Based Medicine </a:t>
            </a:r>
            <a:br>
              <a:rPr lang="en-US" sz="4100"/>
            </a:br>
            <a:r>
              <a:rPr lang="en-US" sz="4100"/>
              <a:t>and the use of </a:t>
            </a:r>
            <a:br>
              <a:rPr lang="en-US" sz="4100"/>
            </a:br>
            <a:r>
              <a:rPr lang="en-US" sz="4100"/>
              <a:t>High Sensitivity Troponin T</a:t>
            </a:r>
            <a:endParaRPr sz="4100"/>
          </a:p>
        </p:txBody>
      </p:sp>
      <p:sp>
        <p:nvSpPr>
          <p:cNvPr id="453" name="Google Shape;453;p1"/>
          <p:cNvSpPr txBox="1">
            <a:spLocks noGrp="1"/>
          </p:cNvSpPr>
          <p:nvPr>
            <p:ph type="body" idx="4"/>
          </p:nvPr>
        </p:nvSpPr>
        <p:spPr>
          <a:xfrm>
            <a:off x="6079743" y="4861178"/>
            <a:ext cx="5632800" cy="8619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600"/>
              <a:buNone/>
            </a:pPr>
            <a:r>
              <a:rPr lang="en-US" sz="1900" b="1"/>
              <a:t>Kim Wood MLS(ASCP)cm</a:t>
            </a:r>
            <a:endParaRPr sz="1700" b="1"/>
          </a:p>
          <a:p>
            <a:pPr marL="0" lvl="0" indent="0" algn="ctr" rtl="0">
              <a:lnSpc>
                <a:spcPct val="100000"/>
              </a:lnSpc>
              <a:spcBef>
                <a:spcPts val="300"/>
              </a:spcBef>
              <a:spcAft>
                <a:spcPts val="0"/>
              </a:spcAft>
              <a:buSzPts val="1600"/>
              <a:buNone/>
            </a:pPr>
            <a:r>
              <a:rPr lang="en-US" sz="1600" b="1"/>
              <a:t>Clinical Specialist – Core Lab</a:t>
            </a:r>
            <a:endParaRPr b="1"/>
          </a:p>
          <a:p>
            <a:pPr marL="0" lvl="0" indent="0" algn="ctr" rtl="0">
              <a:lnSpc>
                <a:spcPct val="100000"/>
              </a:lnSpc>
              <a:spcBef>
                <a:spcPts val="300"/>
              </a:spcBef>
              <a:spcAft>
                <a:spcPts val="0"/>
              </a:spcAft>
              <a:buSzPts val="1600"/>
              <a:buNone/>
            </a:pPr>
            <a:r>
              <a:rPr lang="en-US" sz="1600" b="1"/>
              <a:t>Roche Diagnostics</a:t>
            </a:r>
            <a:endParaRPr sz="1600" b="1"/>
          </a:p>
        </p:txBody>
      </p:sp>
      <p:pic>
        <p:nvPicPr>
          <p:cNvPr id="454" name="Google Shape;454;p1"/>
          <p:cNvPicPr preferRelativeResize="0">
            <a:picLocks noGrp="1"/>
          </p:cNvPicPr>
          <p:nvPr>
            <p:ph type="pic" idx="2"/>
          </p:nvPr>
        </p:nvPicPr>
        <p:blipFill rotWithShape="1">
          <a:blip r:embed="rId3">
            <a:alphaModFix/>
          </a:blip>
          <a:srcRect l="2621" r="56474" b="9091"/>
          <a:stretch/>
        </p:blipFill>
        <p:spPr>
          <a:xfrm>
            <a:off x="0" y="0"/>
            <a:ext cx="5486400" cy="6858000"/>
          </a:xfrm>
          <a:prstGeom prst="rect">
            <a:avLst/>
          </a:prstGeom>
          <a:noFill/>
          <a:ln>
            <a:noFill/>
          </a:ln>
        </p:spPr>
      </p:pic>
      <p:sp>
        <p:nvSpPr>
          <p:cNvPr id="455" name="Google Shape;455;p1"/>
          <p:cNvSpPr txBox="1"/>
          <p:nvPr/>
        </p:nvSpPr>
        <p:spPr>
          <a:xfrm>
            <a:off x="6046725" y="6461800"/>
            <a:ext cx="3943200" cy="400200"/>
          </a:xfrm>
          <a:prstGeom prst="rect">
            <a:avLst/>
          </a:prstGeom>
          <a:solidFill>
            <a:srgbClr val="F4F4F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g20e71105e79_0_107"/>
          <p:cNvSpPr txBox="1">
            <a:spLocks noGrp="1"/>
          </p:cNvSpPr>
          <p:nvPr>
            <p:ph type="body" idx="1"/>
          </p:nvPr>
        </p:nvSpPr>
        <p:spPr>
          <a:xfrm>
            <a:off x="736951" y="778181"/>
            <a:ext cx="9954000" cy="338700"/>
          </a:xfrm>
          <a:prstGeom prst="rect">
            <a:avLst/>
          </a:prstGeom>
          <a:noFill/>
          <a:ln>
            <a:noFill/>
          </a:ln>
        </p:spPr>
        <p:txBody>
          <a:bodyPr spcFirstLastPara="1" wrap="square" lIns="91375" tIns="45675" rIns="91375" bIns="45675" anchor="t" anchorCtr="0">
            <a:noAutofit/>
          </a:bodyPr>
          <a:lstStyle/>
          <a:p>
            <a:pPr marL="0" marR="0" lvl="0" indent="0" algn="l" rtl="0">
              <a:lnSpc>
                <a:spcPct val="90000"/>
              </a:lnSpc>
              <a:spcBef>
                <a:spcPts val="0"/>
              </a:spcBef>
              <a:spcAft>
                <a:spcPts val="0"/>
              </a:spcAft>
              <a:buClr>
                <a:srgbClr val="30828D"/>
              </a:buClr>
              <a:buSzPts val="2200"/>
              <a:buFont typeface="Arial"/>
              <a:buNone/>
            </a:pPr>
            <a:r>
              <a:rPr lang="en-US"/>
              <a:t>TnI Assays Have Different Analytical Sensitivities</a:t>
            </a:r>
            <a:endParaRPr/>
          </a:p>
        </p:txBody>
      </p:sp>
      <p:grpSp>
        <p:nvGrpSpPr>
          <p:cNvPr id="665" name="Google Shape;665;g20e71105e79_0_107"/>
          <p:cNvGrpSpPr/>
          <p:nvPr/>
        </p:nvGrpSpPr>
        <p:grpSpPr>
          <a:xfrm>
            <a:off x="8086460" y="1223536"/>
            <a:ext cx="3200767" cy="2958576"/>
            <a:chOff x="8086460" y="1223536"/>
            <a:chExt cx="3200767" cy="2958576"/>
          </a:xfrm>
        </p:grpSpPr>
        <p:pic>
          <p:nvPicPr>
            <p:cNvPr id="666" name="Google Shape;666;g20e71105e79_0_107"/>
            <p:cNvPicPr preferRelativeResize="0"/>
            <p:nvPr/>
          </p:nvPicPr>
          <p:blipFill rotWithShape="1">
            <a:blip r:embed="rId3">
              <a:alphaModFix/>
            </a:blip>
            <a:srcRect l="42717" t="36924" r="42609" b="35352"/>
            <a:stretch/>
          </p:blipFill>
          <p:spPr>
            <a:xfrm rot="-6557859">
              <a:off x="8577175" y="1395718"/>
              <a:ext cx="2219338" cy="2614211"/>
            </a:xfrm>
            <a:prstGeom prst="rect">
              <a:avLst/>
            </a:prstGeom>
            <a:noFill/>
            <a:ln>
              <a:noFill/>
            </a:ln>
          </p:spPr>
        </p:pic>
        <p:sp>
          <p:nvSpPr>
            <p:cNvPr id="667" name="Google Shape;667;g20e71105e79_0_107"/>
            <p:cNvSpPr txBox="1"/>
            <p:nvPr/>
          </p:nvSpPr>
          <p:spPr>
            <a:xfrm>
              <a:off x="8953980" y="2410437"/>
              <a:ext cx="14658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Arial"/>
                <a:buNone/>
              </a:pPr>
              <a:r>
                <a:rPr lang="en-US" sz="3200" i="0" u="none" strike="noStrike" cap="none">
                  <a:solidFill>
                    <a:schemeClr val="lt1"/>
                  </a:solidFill>
                  <a:latin typeface="Roche Sans"/>
                  <a:ea typeface="Roche Sans"/>
                  <a:cs typeface="Roche Sans"/>
                  <a:sym typeface="Roche Sans"/>
                </a:rPr>
                <a:t>TnI</a:t>
              </a:r>
              <a:endParaRPr sz="3200" i="0" u="none" strike="noStrike" cap="none">
                <a:solidFill>
                  <a:schemeClr val="lt1"/>
                </a:solidFill>
                <a:latin typeface="Roche Sans"/>
                <a:ea typeface="Roche Sans"/>
                <a:cs typeface="Roche Sans"/>
                <a:sym typeface="Roche Sans"/>
              </a:endParaRPr>
            </a:p>
          </p:txBody>
        </p:sp>
      </p:grpSp>
      <p:grpSp>
        <p:nvGrpSpPr>
          <p:cNvPr id="668" name="Google Shape;668;g20e71105e79_0_107"/>
          <p:cNvGrpSpPr/>
          <p:nvPr/>
        </p:nvGrpSpPr>
        <p:grpSpPr>
          <a:xfrm>
            <a:off x="7872686" y="3777262"/>
            <a:ext cx="3628316" cy="2260890"/>
            <a:chOff x="7872686" y="3777262"/>
            <a:chExt cx="3628316" cy="2260890"/>
          </a:xfrm>
        </p:grpSpPr>
        <p:pic>
          <p:nvPicPr>
            <p:cNvPr id="669" name="Google Shape;669;g20e71105e79_0_107"/>
            <p:cNvPicPr preferRelativeResize="0"/>
            <p:nvPr/>
          </p:nvPicPr>
          <p:blipFill rotWithShape="1">
            <a:blip r:embed="rId4">
              <a:alphaModFix/>
            </a:blip>
            <a:srcRect l="50551" t="24630" r="23912" b="49845"/>
            <a:stretch/>
          </p:blipFill>
          <p:spPr>
            <a:xfrm>
              <a:off x="7872686" y="3777262"/>
              <a:ext cx="3628316" cy="2260890"/>
            </a:xfrm>
            <a:prstGeom prst="rect">
              <a:avLst/>
            </a:prstGeom>
            <a:noFill/>
            <a:ln>
              <a:noFill/>
            </a:ln>
          </p:spPr>
        </p:pic>
        <p:sp>
          <p:nvSpPr>
            <p:cNvPr id="670" name="Google Shape;670;g20e71105e79_0_107"/>
            <p:cNvSpPr txBox="1"/>
            <p:nvPr/>
          </p:nvSpPr>
          <p:spPr>
            <a:xfrm>
              <a:off x="8953980" y="4615320"/>
              <a:ext cx="14658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B54"/>
                </a:buClr>
                <a:buSzPts val="3200"/>
                <a:buFont typeface="Arial"/>
                <a:buNone/>
              </a:pPr>
              <a:r>
                <a:rPr lang="en-US" sz="3200" i="0" u="none" strike="noStrike" cap="none">
                  <a:solidFill>
                    <a:schemeClr val="dk1"/>
                  </a:solidFill>
                  <a:latin typeface="Roche Sans"/>
                  <a:ea typeface="Roche Sans"/>
                  <a:cs typeface="Roche Sans"/>
                  <a:sym typeface="Roche Sans"/>
                </a:rPr>
                <a:t>TnT</a:t>
              </a:r>
              <a:endParaRPr sz="3200" i="0" u="none" strike="noStrike" cap="none">
                <a:solidFill>
                  <a:schemeClr val="dk1"/>
                </a:solidFill>
                <a:latin typeface="Roche Sans"/>
                <a:ea typeface="Roche Sans"/>
                <a:cs typeface="Roche Sans"/>
                <a:sym typeface="Roche Sans"/>
              </a:endParaRPr>
            </a:p>
          </p:txBody>
        </p:sp>
      </p:grpSp>
      <p:sp>
        <p:nvSpPr>
          <p:cNvPr id="671" name="Google Shape;671;g20e71105e79_0_107"/>
          <p:cNvSpPr txBox="1"/>
          <p:nvPr/>
        </p:nvSpPr>
        <p:spPr>
          <a:xfrm>
            <a:off x="736950" y="6404631"/>
            <a:ext cx="10716900" cy="1386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accent2"/>
              </a:buClr>
              <a:buSzPts val="900"/>
              <a:buFont typeface="Noto Sans Symbols"/>
              <a:buNone/>
            </a:pPr>
            <a:r>
              <a:rPr lang="en-US" sz="900" i="0" u="none" strike="noStrike" cap="none">
                <a:solidFill>
                  <a:schemeClr val="dk1"/>
                </a:solidFill>
                <a:latin typeface="Roche Sans Light"/>
                <a:ea typeface="Roche Sans Light"/>
                <a:cs typeface="Roche Sans Light"/>
                <a:sym typeface="Roche Sans Light"/>
              </a:rPr>
              <a:t>Jaffe AS, Babuin L, Apple FS. Biomarkers in Acute Cardiac Disease. J Am Coll Cardiol. 2006;48:1-11</a:t>
            </a:r>
            <a:endParaRPr sz="1400" i="0" u="none" strike="noStrike" cap="none">
              <a:solidFill>
                <a:srgbClr val="000000"/>
              </a:solidFill>
              <a:latin typeface="Roche Sans Light"/>
              <a:ea typeface="Roche Sans Light"/>
              <a:cs typeface="Roche Sans Light"/>
              <a:sym typeface="Roche Sans Light"/>
            </a:endParaRPr>
          </a:p>
        </p:txBody>
      </p:sp>
      <p:grpSp>
        <p:nvGrpSpPr>
          <p:cNvPr id="672" name="Google Shape;672;g20e71105e79_0_107"/>
          <p:cNvGrpSpPr/>
          <p:nvPr/>
        </p:nvGrpSpPr>
        <p:grpSpPr>
          <a:xfrm>
            <a:off x="736951" y="4459830"/>
            <a:ext cx="6408074" cy="1116078"/>
            <a:chOff x="736951" y="2245751"/>
            <a:chExt cx="6408074" cy="772800"/>
          </a:xfrm>
        </p:grpSpPr>
        <p:sp>
          <p:nvSpPr>
            <p:cNvPr id="673" name="Google Shape;673;g20e71105e79_0_107"/>
            <p:cNvSpPr/>
            <p:nvPr/>
          </p:nvSpPr>
          <p:spPr>
            <a:xfrm>
              <a:off x="809625" y="2245751"/>
              <a:ext cx="6335400" cy="772800"/>
            </a:xfrm>
            <a:prstGeom prst="rect">
              <a:avLst/>
            </a:prstGeom>
            <a:solidFill>
              <a:srgbClr val="F2F2F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che Sans"/>
                  <a:ea typeface="Roche Sans"/>
                  <a:cs typeface="Roche Sans"/>
                  <a:sym typeface="Roche Sans"/>
                </a:rPr>
                <a:t>In contrast, cTnT results can be directly compared from case to case and hospital to hospital and are comparable during serial testing</a:t>
              </a:r>
              <a:endParaRPr sz="1400" b="1" i="0" u="none" strike="noStrike" cap="none">
                <a:solidFill>
                  <a:srgbClr val="000000"/>
                </a:solidFill>
                <a:latin typeface="Roche Sans"/>
                <a:ea typeface="Roche Sans"/>
                <a:cs typeface="Roche Sans"/>
                <a:sym typeface="Roche Sans"/>
              </a:endParaRPr>
            </a:p>
          </p:txBody>
        </p:sp>
        <p:sp>
          <p:nvSpPr>
            <p:cNvPr id="674" name="Google Shape;674;g20e71105e79_0_107"/>
            <p:cNvSpPr/>
            <p:nvPr/>
          </p:nvSpPr>
          <p:spPr>
            <a:xfrm>
              <a:off x="736951" y="2245751"/>
              <a:ext cx="91800" cy="7728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i="0" u="none" strike="noStrike" cap="none">
                <a:solidFill>
                  <a:srgbClr val="015597"/>
                </a:solidFill>
                <a:latin typeface="Roche Sans"/>
                <a:ea typeface="Roche Sans"/>
                <a:cs typeface="Roche Sans"/>
                <a:sym typeface="Roche Sans"/>
              </a:endParaRPr>
            </a:p>
          </p:txBody>
        </p:sp>
      </p:grpSp>
      <p:sp>
        <p:nvSpPr>
          <p:cNvPr id="675" name="Google Shape;675;g20e71105e79_0_107"/>
          <p:cNvSpPr txBox="1"/>
          <p:nvPr/>
        </p:nvSpPr>
        <p:spPr>
          <a:xfrm>
            <a:off x="736951" y="2506980"/>
            <a:ext cx="6408000" cy="1632300"/>
          </a:xfrm>
          <a:prstGeom prst="rect">
            <a:avLst/>
          </a:prstGeom>
          <a:noFill/>
          <a:ln w="9525" cap="flat" cmpd="sng">
            <a:solidFill>
              <a:schemeClr val="accent2"/>
            </a:solidFill>
            <a:prstDash val="solid"/>
            <a:round/>
            <a:headEnd type="none" w="sm" len="sm"/>
            <a:tailEnd type="none" w="sm" len="sm"/>
          </a:ln>
        </p:spPr>
        <p:txBody>
          <a:bodyPr spcFirstLastPara="1" wrap="square" lIns="108000" tIns="108000" rIns="144000" bIns="108000" anchor="t" anchorCtr="0">
            <a:noAutofit/>
          </a:bodyPr>
          <a:lstStyle/>
          <a:p>
            <a:pPr marL="342900" marR="0" lvl="0" indent="-342900" algn="l" rtl="0">
              <a:lnSpc>
                <a:spcPct val="100000"/>
              </a:lnSpc>
              <a:spcBef>
                <a:spcPts val="0"/>
              </a:spcBef>
              <a:spcAft>
                <a:spcPts val="0"/>
              </a:spcAft>
              <a:buClr>
                <a:schemeClr val="accent2"/>
              </a:buClr>
              <a:buSzPts val="2000"/>
              <a:buFont typeface="Roche Sans Light"/>
              <a:buChar char="▪"/>
            </a:pPr>
            <a:r>
              <a:rPr lang="en-US" sz="2000" i="0" u="none" strike="noStrike" cap="none">
                <a:solidFill>
                  <a:schemeClr val="dk1"/>
                </a:solidFill>
                <a:latin typeface="Roche Sans Light"/>
                <a:ea typeface="Roche Sans Light"/>
                <a:cs typeface="Roche Sans Light"/>
                <a:sym typeface="Roche Sans Light"/>
              </a:rPr>
              <a:t>cTnI assays have different analytical sensitivities</a:t>
            </a:r>
            <a:endParaRPr sz="2000" i="0" u="none" strike="noStrike" cap="none">
              <a:solidFill>
                <a:schemeClr val="dk1"/>
              </a:solidFill>
              <a:latin typeface="Roche Sans Light"/>
              <a:ea typeface="Roche Sans Light"/>
              <a:cs typeface="Roche Sans Light"/>
              <a:sym typeface="Roche Sans Light"/>
            </a:endParaRPr>
          </a:p>
          <a:p>
            <a:pPr marL="342900" marR="0" lvl="0" indent="-342900" algn="l" rtl="0">
              <a:lnSpc>
                <a:spcPct val="100000"/>
              </a:lnSpc>
              <a:spcBef>
                <a:spcPts val="1200"/>
              </a:spcBef>
              <a:spcAft>
                <a:spcPts val="0"/>
              </a:spcAft>
              <a:buClr>
                <a:schemeClr val="accent2"/>
              </a:buClr>
              <a:buSzPts val="2000"/>
              <a:buFont typeface="Roche Sans Light"/>
              <a:buChar char="▪"/>
            </a:pPr>
            <a:r>
              <a:rPr lang="en-US" sz="2000" i="0" u="none" strike="noStrike" cap="none">
                <a:solidFill>
                  <a:schemeClr val="dk1"/>
                </a:solidFill>
                <a:latin typeface="Roche Sans Light"/>
                <a:ea typeface="Roche Sans Light"/>
                <a:cs typeface="Roche Sans Light"/>
                <a:sym typeface="Roche Sans Light"/>
              </a:rPr>
              <a:t>Different cTnI assays measure different epitopes of TnI</a:t>
            </a:r>
            <a:endParaRPr sz="2000" i="0" u="none" strike="noStrike" cap="none">
              <a:solidFill>
                <a:schemeClr val="dk1"/>
              </a:solidFill>
              <a:latin typeface="Roche Sans Light"/>
              <a:ea typeface="Roche Sans Light"/>
              <a:cs typeface="Roche Sans Light"/>
              <a:sym typeface="Roche Sans Light"/>
            </a:endParaRPr>
          </a:p>
          <a:p>
            <a:pPr marL="342900" marR="0" lvl="0" indent="-342900" algn="l" rtl="0">
              <a:lnSpc>
                <a:spcPct val="100000"/>
              </a:lnSpc>
              <a:spcBef>
                <a:spcPts val="1200"/>
              </a:spcBef>
              <a:spcAft>
                <a:spcPts val="0"/>
              </a:spcAft>
              <a:buClr>
                <a:schemeClr val="accent2"/>
              </a:buClr>
              <a:buSzPts val="2000"/>
              <a:buFont typeface="Roche Sans Light"/>
              <a:buChar char="▪"/>
            </a:pPr>
            <a:r>
              <a:rPr lang="en-US" sz="2000" i="0" u="none" strike="noStrike" cap="none">
                <a:solidFill>
                  <a:schemeClr val="dk1"/>
                </a:solidFill>
                <a:latin typeface="Roche Sans Light"/>
                <a:ea typeface="Roche Sans Light"/>
                <a:cs typeface="Roche Sans Light"/>
                <a:sym typeface="Roche Sans Light"/>
              </a:rPr>
              <a:t>cTnI assays have different 99th percentiles</a:t>
            </a:r>
            <a:endParaRPr sz="1400" i="0" u="none" strike="noStrike" cap="none">
              <a:solidFill>
                <a:srgbClr val="000000"/>
              </a:solidFill>
              <a:latin typeface="Roche Sans Light"/>
              <a:ea typeface="Roche Sans Light"/>
              <a:cs typeface="Roche Sans Light"/>
              <a:sym typeface="Roche Sans Light"/>
            </a:endParaRPr>
          </a:p>
        </p:txBody>
      </p:sp>
      <p:sp>
        <p:nvSpPr>
          <p:cNvPr id="676" name="Google Shape;676;g20e71105e79_0_107"/>
          <p:cNvSpPr txBox="1"/>
          <p:nvPr/>
        </p:nvSpPr>
        <p:spPr>
          <a:xfrm>
            <a:off x="736951" y="1672664"/>
            <a:ext cx="6408000" cy="834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108000" tIns="45675" rIns="144000" bIns="45675" anchor="ctr" anchorCtr="0">
            <a:noAutofit/>
          </a:bodyPr>
          <a:lstStyle/>
          <a:p>
            <a:pPr marL="0" marR="0" lvl="1" indent="0" algn="l" rtl="0">
              <a:lnSpc>
                <a:spcPct val="100000"/>
              </a:lnSpc>
              <a:spcBef>
                <a:spcPts val="0"/>
              </a:spcBef>
              <a:spcAft>
                <a:spcPts val="0"/>
              </a:spcAft>
              <a:buClr>
                <a:srgbClr val="000000"/>
              </a:buClr>
              <a:buSzPts val="2000"/>
              <a:buFont typeface="Arial"/>
              <a:buNone/>
            </a:pPr>
            <a:r>
              <a:rPr lang="en-US" sz="2000" i="0" u="none" strike="noStrike" cap="none">
                <a:solidFill>
                  <a:schemeClr val="lt1"/>
                </a:solidFill>
                <a:latin typeface="Roche Sans"/>
                <a:ea typeface="Roche Sans"/>
                <a:cs typeface="Roche Sans"/>
                <a:sym typeface="Roche Sans"/>
              </a:rPr>
              <a:t>The multiplicity of assays for cTnI makes standardization of TnI results problematic </a:t>
            </a:r>
            <a:endParaRPr sz="1400" i="0" u="none" strike="noStrike" cap="none">
              <a:solidFill>
                <a:srgbClr val="000000"/>
              </a:solidFill>
              <a:latin typeface="Roche Sans"/>
              <a:ea typeface="Roche Sans"/>
              <a:cs typeface="Roche Sans"/>
              <a:sym typeface="Roche Sans"/>
            </a:endParaRPr>
          </a:p>
        </p:txBody>
      </p:sp>
      <p:sp>
        <p:nvSpPr>
          <p:cNvPr id="677" name="Google Shape;677;g20e71105e79_0_107"/>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Clr>
                <a:srgbClr val="000000"/>
              </a:buClr>
              <a:buSzPts val="10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207abb0b166_0_0"/>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600"/>
              <a:buNone/>
            </a:pPr>
            <a:r>
              <a:rPr lang="en-US"/>
              <a:t>Troponin Kinetics in Myocardial Injury &amp; Infarction</a:t>
            </a:r>
            <a:endParaRPr/>
          </a:p>
        </p:txBody>
      </p:sp>
      <p:sp>
        <p:nvSpPr>
          <p:cNvPr id="683" name="Google Shape;683;g207abb0b166_0_0"/>
          <p:cNvSpPr txBox="1">
            <a:spLocks noGrp="1"/>
          </p:cNvSpPr>
          <p:nvPr>
            <p:ph type="body" idx="2"/>
          </p:nvPr>
        </p:nvSpPr>
        <p:spPr>
          <a:xfrm>
            <a:off x="736951" y="1156068"/>
            <a:ext cx="9954000" cy="405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200"/>
              <a:buNone/>
            </a:pPr>
            <a:r>
              <a:rPr lang="en-US">
                <a:latin typeface="Roche Sans"/>
                <a:ea typeface="Roche Sans"/>
                <a:cs typeface="Roche Sans"/>
                <a:sym typeface="Roche Sans"/>
              </a:rPr>
              <a:t>…What affects measurement?</a:t>
            </a:r>
            <a:endParaRPr>
              <a:latin typeface="Roche Sans"/>
              <a:ea typeface="Roche Sans"/>
              <a:cs typeface="Roche Sans"/>
              <a:sym typeface="Roche Sans"/>
            </a:endParaRPr>
          </a:p>
        </p:txBody>
      </p:sp>
      <p:sp>
        <p:nvSpPr>
          <p:cNvPr id="684" name="Google Shape;684;g207abb0b166_0_0"/>
          <p:cNvSpPr txBox="1"/>
          <p:nvPr/>
        </p:nvSpPr>
        <p:spPr>
          <a:xfrm>
            <a:off x="736950" y="6404631"/>
            <a:ext cx="10716900" cy="1386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accent2"/>
              </a:buClr>
              <a:buSzPts val="900"/>
              <a:buFont typeface="Noto Sans Symbols"/>
              <a:buNone/>
            </a:pPr>
            <a:r>
              <a:rPr lang="en-US" sz="900" b="0" i="0" u="none" strike="noStrike" cap="none">
                <a:solidFill>
                  <a:schemeClr val="dk1"/>
                </a:solidFill>
                <a:latin typeface="Roche Sans"/>
                <a:ea typeface="Roche Sans"/>
                <a:cs typeface="Roche Sans"/>
                <a:sym typeface="Roche Sans"/>
              </a:rPr>
              <a:t>Thygesen, K, et al: Fourth Universal Definition of Myocardial Infarction (2018) An Expert Consensus Document; EHJ (2018) 00, 1-33</a:t>
            </a:r>
            <a:endParaRPr sz="1400" b="0" i="0" u="none" strike="noStrike" cap="none">
              <a:solidFill>
                <a:srgbClr val="000000"/>
              </a:solidFill>
              <a:latin typeface="Roche Sans"/>
              <a:ea typeface="Roche Sans"/>
              <a:cs typeface="Roche Sans"/>
              <a:sym typeface="Roche Sans"/>
            </a:endParaRPr>
          </a:p>
        </p:txBody>
      </p:sp>
      <p:sp>
        <p:nvSpPr>
          <p:cNvPr id="685" name="Google Shape;685;g207abb0b166_0_0"/>
          <p:cNvSpPr txBox="1"/>
          <p:nvPr/>
        </p:nvSpPr>
        <p:spPr>
          <a:xfrm>
            <a:off x="736951" y="2073168"/>
            <a:ext cx="4152600" cy="3679500"/>
          </a:xfrm>
          <a:prstGeom prst="rect">
            <a:avLst/>
          </a:prstGeom>
          <a:noFill/>
          <a:ln w="9525" cap="flat" cmpd="sng">
            <a:solidFill>
              <a:schemeClr val="accent1"/>
            </a:solidFill>
            <a:prstDash val="solid"/>
            <a:round/>
            <a:headEnd type="none" w="sm" len="sm"/>
            <a:tailEnd type="none" w="sm" len="sm"/>
          </a:ln>
        </p:spPr>
        <p:txBody>
          <a:bodyPr spcFirstLastPara="1" wrap="square" lIns="108000" tIns="108000" rIns="108000" bIns="108000" anchor="ctr" anchorCtr="0">
            <a:noAutofit/>
          </a:bodyPr>
          <a:lstStyle/>
          <a:p>
            <a:pPr marL="288000" marR="0" lvl="0" indent="-288000" algn="l" rtl="0">
              <a:lnSpc>
                <a:spcPct val="100000"/>
              </a:lnSpc>
              <a:spcBef>
                <a:spcPts val="0"/>
              </a:spcBef>
              <a:spcAft>
                <a:spcPts val="0"/>
              </a:spcAft>
              <a:buClr>
                <a:schemeClr val="accent2"/>
              </a:buClr>
              <a:buSzPts val="1800"/>
              <a:buFont typeface="Noto Sans Symbols"/>
              <a:buChar char="▪"/>
            </a:pPr>
            <a:r>
              <a:rPr lang="en-US" sz="1800" b="0" i="0" u="none" strike="noStrike" cap="none">
                <a:solidFill>
                  <a:schemeClr val="dk1"/>
                </a:solidFill>
                <a:latin typeface="Roche Sans Light"/>
                <a:ea typeface="Roche Sans Light"/>
                <a:cs typeface="Roche Sans Light"/>
                <a:sym typeface="Roche Sans Light"/>
              </a:rPr>
              <a:t>cTnT and cTnI are the</a:t>
            </a:r>
            <a:r>
              <a:rPr lang="en-US" sz="1800" b="0" i="0" u="none" strike="noStrike" cap="none">
                <a:solidFill>
                  <a:schemeClr val="dk1"/>
                </a:solidFill>
                <a:latin typeface="Roche Sans"/>
                <a:ea typeface="Roche Sans"/>
                <a:cs typeface="Roche Sans"/>
                <a:sym typeface="Roche Sans"/>
              </a:rPr>
              <a:t> </a:t>
            </a:r>
            <a:r>
              <a:rPr lang="en-US" sz="1800" b="1" i="0" u="none" strike="noStrike" cap="none">
                <a:solidFill>
                  <a:schemeClr val="dk1"/>
                </a:solidFill>
                <a:latin typeface="Roche Sans"/>
                <a:ea typeface="Roche Sans"/>
                <a:cs typeface="Roche Sans"/>
                <a:sym typeface="Roche Sans"/>
              </a:rPr>
              <a:t>preferred biomarkers</a:t>
            </a:r>
            <a:r>
              <a:rPr lang="en-US" sz="1800" b="0" i="0" u="none" strike="noStrike" cap="none">
                <a:solidFill>
                  <a:schemeClr val="dk1"/>
                </a:solidFill>
                <a:latin typeface="Roche Sans"/>
                <a:ea typeface="Roche Sans"/>
                <a:cs typeface="Roche Sans"/>
                <a:sym typeface="Roche Sans"/>
              </a:rPr>
              <a:t> </a:t>
            </a:r>
            <a:r>
              <a:rPr lang="en-US" sz="1800" b="0" i="0" u="none" strike="noStrike" cap="none">
                <a:solidFill>
                  <a:schemeClr val="dk1"/>
                </a:solidFill>
                <a:latin typeface="Roche Sans Light"/>
                <a:ea typeface="Roche Sans Light"/>
                <a:cs typeface="Roche Sans Light"/>
                <a:sym typeface="Roche Sans Light"/>
              </a:rPr>
              <a:t>to both</a:t>
            </a:r>
            <a:r>
              <a:rPr lang="en-US" sz="1800" b="0" i="0" u="none" strike="noStrike" cap="none">
                <a:solidFill>
                  <a:schemeClr val="dk1"/>
                </a:solidFill>
                <a:latin typeface="Roche Sans"/>
                <a:ea typeface="Roche Sans"/>
                <a:cs typeface="Roche Sans"/>
                <a:sym typeface="Roche Sans"/>
              </a:rPr>
              <a:t> </a:t>
            </a:r>
            <a:r>
              <a:rPr lang="en-US" sz="1800" b="1" i="0" u="none" strike="noStrike" cap="none">
                <a:solidFill>
                  <a:schemeClr val="dk1"/>
                </a:solidFill>
                <a:latin typeface="Roche Sans"/>
                <a:ea typeface="Roche Sans"/>
                <a:cs typeface="Roche Sans"/>
                <a:sym typeface="Roche Sans"/>
              </a:rPr>
              <a:t>rule in/rule out myocardial injury,</a:t>
            </a:r>
            <a:r>
              <a:rPr lang="en-US" sz="1800" b="0" i="0" u="none" strike="noStrike" cap="none">
                <a:solidFill>
                  <a:schemeClr val="dk1"/>
                </a:solidFill>
                <a:latin typeface="Roche Sans"/>
                <a:ea typeface="Roche Sans"/>
                <a:cs typeface="Roche Sans"/>
                <a:sym typeface="Roche Sans"/>
              </a:rPr>
              <a:t> a</a:t>
            </a:r>
            <a:r>
              <a:rPr lang="en-US" sz="1800" b="0" i="0" u="none" strike="noStrike" cap="none">
                <a:solidFill>
                  <a:schemeClr val="dk1"/>
                </a:solidFill>
                <a:latin typeface="Roche Sans Light"/>
                <a:ea typeface="Roche Sans Light"/>
                <a:cs typeface="Roche Sans Light"/>
                <a:sym typeface="Roche Sans Light"/>
              </a:rPr>
              <a:t>nd to define MI and subtype of MI</a:t>
            </a:r>
            <a:endParaRPr sz="1400" b="0" i="0" u="none" strike="noStrike" cap="none">
              <a:solidFill>
                <a:srgbClr val="000000"/>
              </a:solidFill>
              <a:latin typeface="Roche Sans Light"/>
              <a:ea typeface="Roche Sans Light"/>
              <a:cs typeface="Roche Sans Light"/>
              <a:sym typeface="Roche Sans Light"/>
            </a:endParaRPr>
          </a:p>
          <a:p>
            <a:pPr marL="288000" marR="0" lvl="0" indent="-288000" algn="l" rtl="0">
              <a:lnSpc>
                <a:spcPct val="100000"/>
              </a:lnSpc>
              <a:spcBef>
                <a:spcPts val="600"/>
              </a:spcBef>
              <a:spcAft>
                <a:spcPts val="0"/>
              </a:spcAft>
              <a:buClr>
                <a:schemeClr val="accent2"/>
              </a:buClr>
              <a:buSzPts val="1800"/>
              <a:buFont typeface="Noto Sans Symbols"/>
              <a:buChar char="▪"/>
            </a:pPr>
            <a:r>
              <a:rPr lang="en-US" sz="1800" b="0" i="0" u="none" strike="noStrike" cap="none">
                <a:solidFill>
                  <a:schemeClr val="dk1"/>
                </a:solidFill>
                <a:latin typeface="Roche Sans Light"/>
                <a:ea typeface="Roche Sans Light"/>
                <a:cs typeface="Roche Sans Light"/>
                <a:sym typeface="Roche Sans Light"/>
              </a:rPr>
              <a:t>Detection of a</a:t>
            </a:r>
            <a:r>
              <a:rPr lang="en-US" sz="1800" b="0" i="0" u="none" strike="noStrike" cap="none">
                <a:solidFill>
                  <a:schemeClr val="dk1"/>
                </a:solidFill>
                <a:latin typeface="Roche Sans"/>
                <a:ea typeface="Roche Sans"/>
                <a:cs typeface="Roche Sans"/>
                <a:sym typeface="Roche Sans"/>
              </a:rPr>
              <a:t> </a:t>
            </a:r>
            <a:r>
              <a:rPr lang="en-US" sz="1800" b="1" i="0" u="none" strike="noStrike" cap="none">
                <a:solidFill>
                  <a:schemeClr val="dk1"/>
                </a:solidFill>
                <a:latin typeface="Roche Sans"/>
                <a:ea typeface="Roche Sans"/>
                <a:cs typeface="Roche Sans"/>
                <a:sym typeface="Roche Sans"/>
              </a:rPr>
              <a:t>rise and/or fall</a:t>
            </a:r>
            <a:r>
              <a:rPr lang="en-US" sz="1800" b="0" i="0" u="none" strike="noStrike" cap="none">
                <a:solidFill>
                  <a:schemeClr val="dk1"/>
                </a:solidFill>
                <a:latin typeface="Roche Sans"/>
                <a:ea typeface="Roche Sans"/>
                <a:cs typeface="Roche Sans"/>
                <a:sym typeface="Roche Sans"/>
              </a:rPr>
              <a:t> </a:t>
            </a:r>
            <a:r>
              <a:rPr lang="en-US" sz="1800" b="0" i="0" u="none" strike="noStrike" cap="none">
                <a:solidFill>
                  <a:schemeClr val="dk1"/>
                </a:solidFill>
                <a:latin typeface="Roche Sans Light"/>
                <a:ea typeface="Roche Sans Light"/>
                <a:cs typeface="Roche Sans Light"/>
                <a:sym typeface="Roche Sans Light"/>
              </a:rPr>
              <a:t>in cTn values is essential to differentiate </a:t>
            </a:r>
            <a:r>
              <a:rPr lang="en-US" sz="1800" b="1" i="0" u="none" strike="noStrike" cap="none">
                <a:solidFill>
                  <a:schemeClr val="dk1"/>
                </a:solidFill>
                <a:latin typeface="Roche Sans"/>
                <a:ea typeface="Roche Sans"/>
                <a:cs typeface="Roche Sans"/>
                <a:sym typeface="Roche Sans"/>
              </a:rPr>
              <a:t>acute </a:t>
            </a:r>
            <a:r>
              <a:rPr lang="en-US" sz="1800" b="0" i="0" u="none" strike="noStrike" cap="none">
                <a:solidFill>
                  <a:schemeClr val="dk1"/>
                </a:solidFill>
                <a:latin typeface="Roche Sans Light"/>
                <a:ea typeface="Roche Sans Light"/>
                <a:cs typeface="Roche Sans Light"/>
                <a:sym typeface="Roche Sans Light"/>
              </a:rPr>
              <a:t>injury from </a:t>
            </a:r>
            <a:r>
              <a:rPr lang="en-US" sz="1800" b="1" i="0" u="none" strike="noStrike" cap="none">
                <a:solidFill>
                  <a:schemeClr val="dk1"/>
                </a:solidFill>
                <a:latin typeface="Roche Sans"/>
                <a:ea typeface="Roche Sans"/>
                <a:cs typeface="Roche Sans"/>
                <a:sym typeface="Roche Sans"/>
              </a:rPr>
              <a:t>chronic </a:t>
            </a:r>
            <a:r>
              <a:rPr lang="en-US" sz="1800" b="0" i="0" u="none" strike="noStrike" cap="none">
                <a:solidFill>
                  <a:schemeClr val="dk1"/>
                </a:solidFill>
                <a:latin typeface="Roche Sans Light"/>
                <a:ea typeface="Roche Sans Light"/>
                <a:cs typeface="Roche Sans Light"/>
                <a:sym typeface="Roche Sans Light"/>
              </a:rPr>
              <a:t>injury</a:t>
            </a:r>
            <a:endParaRPr sz="1400" b="0" i="0" u="none" strike="noStrike" cap="none">
              <a:solidFill>
                <a:srgbClr val="000000"/>
              </a:solidFill>
              <a:latin typeface="Roche Sans Light"/>
              <a:ea typeface="Roche Sans Light"/>
              <a:cs typeface="Roche Sans Light"/>
              <a:sym typeface="Roche Sans Light"/>
            </a:endParaRPr>
          </a:p>
          <a:p>
            <a:pPr marL="288000" marR="0" lvl="0" indent="-288000" algn="l" rtl="0">
              <a:lnSpc>
                <a:spcPct val="100000"/>
              </a:lnSpc>
              <a:spcBef>
                <a:spcPts val="600"/>
              </a:spcBef>
              <a:spcAft>
                <a:spcPts val="0"/>
              </a:spcAft>
              <a:buClr>
                <a:schemeClr val="accent2"/>
              </a:buClr>
              <a:buSzPts val="1800"/>
              <a:buFont typeface="Noto Sans Symbols"/>
              <a:buChar char="▪"/>
            </a:pPr>
            <a:r>
              <a:rPr lang="en-US" sz="1800" b="0" i="0" u="none" strike="noStrike" cap="none">
                <a:solidFill>
                  <a:schemeClr val="dk1"/>
                </a:solidFill>
                <a:latin typeface="Roche Sans Light"/>
                <a:ea typeface="Roche Sans Light"/>
                <a:cs typeface="Roche Sans Light"/>
                <a:sym typeface="Roche Sans Light"/>
              </a:rPr>
              <a:t>Criteria for determining a pathological rise between two serial troponin values are</a:t>
            </a:r>
            <a:r>
              <a:rPr lang="en-US" sz="1800" b="0" i="0" u="none" strike="noStrike" cap="none">
                <a:solidFill>
                  <a:schemeClr val="dk1"/>
                </a:solidFill>
                <a:latin typeface="Roche Sans"/>
                <a:ea typeface="Roche Sans"/>
                <a:cs typeface="Roche Sans"/>
                <a:sym typeface="Roche Sans"/>
              </a:rPr>
              <a:t> </a:t>
            </a:r>
            <a:r>
              <a:rPr lang="en-US" sz="1800" b="1" i="0" u="none" strike="noStrike" cap="none">
                <a:solidFill>
                  <a:schemeClr val="dk1"/>
                </a:solidFill>
                <a:latin typeface="Roche Sans"/>
                <a:ea typeface="Roche Sans"/>
                <a:cs typeface="Roche Sans"/>
                <a:sym typeface="Roche Sans"/>
              </a:rPr>
              <a:t>assay-specific</a:t>
            </a:r>
            <a:r>
              <a:rPr lang="en-US" sz="1800" b="0" i="0" u="none" strike="noStrike" cap="none">
                <a:solidFill>
                  <a:schemeClr val="dk1"/>
                </a:solidFill>
                <a:latin typeface="Roche Sans"/>
                <a:ea typeface="Roche Sans"/>
                <a:cs typeface="Roche Sans"/>
                <a:sym typeface="Roche Sans"/>
              </a:rPr>
              <a:t> </a:t>
            </a:r>
            <a:r>
              <a:rPr lang="en-US" sz="1800" b="0" i="0" u="none" strike="noStrike" cap="none">
                <a:solidFill>
                  <a:schemeClr val="dk1"/>
                </a:solidFill>
                <a:latin typeface="Roche Sans Light"/>
                <a:ea typeface="Roche Sans Light"/>
                <a:cs typeface="Roche Sans Light"/>
                <a:sym typeface="Roche Sans Light"/>
              </a:rPr>
              <a:t>and continue </a:t>
            </a:r>
            <a:br>
              <a:rPr lang="en-US" sz="1800" b="0" i="0" u="none" strike="noStrike" cap="none">
                <a:solidFill>
                  <a:schemeClr val="dk1"/>
                </a:solidFill>
                <a:latin typeface="Roche Sans Light"/>
                <a:ea typeface="Roche Sans Light"/>
                <a:cs typeface="Roche Sans Light"/>
                <a:sym typeface="Roche Sans Light"/>
              </a:rPr>
            </a:br>
            <a:r>
              <a:rPr lang="en-US" sz="1800" b="0" i="0" u="none" strike="noStrike" cap="none">
                <a:solidFill>
                  <a:schemeClr val="dk1"/>
                </a:solidFill>
                <a:latin typeface="Roche Sans Light"/>
                <a:ea typeface="Roche Sans Light"/>
                <a:cs typeface="Roche Sans Light"/>
                <a:sym typeface="Roche Sans Light"/>
              </a:rPr>
              <a:t>to </a:t>
            </a:r>
            <a:r>
              <a:rPr lang="en-US" sz="1800" b="1" i="0" u="none" strike="noStrike" cap="none">
                <a:solidFill>
                  <a:schemeClr val="dk1"/>
                </a:solidFill>
                <a:latin typeface="Roche Sans"/>
                <a:ea typeface="Roche Sans"/>
                <a:cs typeface="Roche Sans"/>
                <a:sym typeface="Roche Sans"/>
              </a:rPr>
              <a:t>evolve</a:t>
            </a:r>
            <a:endParaRPr sz="1400" b="1" i="0" u="none" strike="noStrike" cap="none">
              <a:solidFill>
                <a:srgbClr val="000000"/>
              </a:solidFill>
              <a:latin typeface="Roche Sans"/>
              <a:ea typeface="Roche Sans"/>
              <a:cs typeface="Roche Sans"/>
              <a:sym typeface="Roche Sans"/>
            </a:endParaRPr>
          </a:p>
        </p:txBody>
      </p:sp>
      <p:sp>
        <p:nvSpPr>
          <p:cNvPr id="686" name="Google Shape;686;g207abb0b166_0_0"/>
          <p:cNvSpPr txBox="1"/>
          <p:nvPr/>
        </p:nvSpPr>
        <p:spPr>
          <a:xfrm>
            <a:off x="736951" y="5716552"/>
            <a:ext cx="4152600" cy="36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108000" tIns="108000" rIns="108000" bIns="1080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87" name="Google Shape;687;g207abb0b166_0_0"/>
          <p:cNvPicPr preferRelativeResize="0"/>
          <p:nvPr/>
        </p:nvPicPr>
        <p:blipFill rotWithShape="1">
          <a:blip r:embed="rId3">
            <a:alphaModFix/>
          </a:blip>
          <a:srcRect/>
          <a:stretch/>
        </p:blipFill>
        <p:spPr>
          <a:xfrm>
            <a:off x="5785423" y="2354986"/>
            <a:ext cx="5668392" cy="3604823"/>
          </a:xfrm>
          <a:prstGeom prst="rect">
            <a:avLst/>
          </a:prstGeom>
          <a:noFill/>
          <a:ln>
            <a:noFill/>
          </a:ln>
        </p:spPr>
      </p:pic>
      <p:sp>
        <p:nvSpPr>
          <p:cNvPr id="688" name="Google Shape;688;g207abb0b166_0_0"/>
          <p:cNvSpPr txBox="1"/>
          <p:nvPr/>
        </p:nvSpPr>
        <p:spPr>
          <a:xfrm>
            <a:off x="5785423" y="1672664"/>
            <a:ext cx="5668500" cy="632400"/>
          </a:xfrm>
          <a:prstGeom prst="rect">
            <a:avLst/>
          </a:prstGeom>
          <a:solidFill>
            <a:schemeClr val="accent2"/>
          </a:solidFill>
          <a:ln>
            <a:noFill/>
          </a:ln>
        </p:spPr>
        <p:txBody>
          <a:bodyPr spcFirstLastPara="1" wrap="square" lIns="91375" tIns="45675" rIns="91375" bIns="45675" anchor="ctr" anchorCtr="0">
            <a:noAutofit/>
          </a:bodyPr>
          <a:lstStyle/>
          <a:p>
            <a:pPr marL="0" marR="0" lvl="1"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che Sans"/>
                <a:ea typeface="Roche Sans"/>
                <a:cs typeface="Roche Sans"/>
                <a:sym typeface="Roche Sans"/>
              </a:rPr>
              <a:t>Early troponin kinetics in patients after </a:t>
            </a:r>
            <a:br>
              <a:rPr lang="en-US" sz="1600" b="0" i="0" u="none" strike="noStrike" cap="none">
                <a:solidFill>
                  <a:schemeClr val="lt1"/>
                </a:solidFill>
                <a:latin typeface="Roche Sans"/>
                <a:ea typeface="Roche Sans"/>
                <a:cs typeface="Roche Sans"/>
                <a:sym typeface="Roche Sans"/>
              </a:rPr>
            </a:br>
            <a:r>
              <a:rPr lang="en-US" sz="1600" b="0" i="0" u="none" strike="noStrike" cap="none">
                <a:solidFill>
                  <a:schemeClr val="lt1"/>
                </a:solidFill>
                <a:latin typeface="Roche Sans"/>
                <a:ea typeface="Roche Sans"/>
                <a:cs typeface="Roche Sans"/>
                <a:sym typeface="Roche Sans"/>
              </a:rPr>
              <a:t>acute myocardial injury including acute MI</a:t>
            </a:r>
            <a:endParaRPr sz="1400" b="0" i="0" u="none" strike="noStrike" cap="none">
              <a:solidFill>
                <a:srgbClr val="000000"/>
              </a:solidFill>
              <a:latin typeface="Roche Sans"/>
              <a:ea typeface="Roche Sans"/>
              <a:cs typeface="Roche Sans"/>
              <a:sym typeface="Roche Sans"/>
            </a:endParaRPr>
          </a:p>
        </p:txBody>
      </p:sp>
      <p:sp>
        <p:nvSpPr>
          <p:cNvPr id="689" name="Google Shape;689;g207abb0b166_0_0"/>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Clr>
                <a:srgbClr val="000000"/>
              </a:buClr>
              <a:buSzPts val="10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pic>
        <p:nvPicPr>
          <p:cNvPr id="694" name="Google Shape;694;g207f6d1eaeb_0_141"/>
          <p:cNvPicPr preferRelativeResize="0"/>
          <p:nvPr/>
        </p:nvPicPr>
        <p:blipFill rotWithShape="1">
          <a:blip r:embed="rId3">
            <a:alphaModFix/>
          </a:blip>
          <a:srcRect/>
          <a:stretch/>
        </p:blipFill>
        <p:spPr>
          <a:xfrm>
            <a:off x="736951" y="1841403"/>
            <a:ext cx="6736663" cy="3938357"/>
          </a:xfrm>
          <a:prstGeom prst="rect">
            <a:avLst/>
          </a:prstGeom>
          <a:noFill/>
          <a:ln>
            <a:noFill/>
          </a:ln>
        </p:spPr>
      </p:pic>
      <p:sp>
        <p:nvSpPr>
          <p:cNvPr id="695" name="Google Shape;695;g207f6d1eaeb_0_141"/>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600"/>
              <a:buNone/>
            </a:pPr>
            <a:r>
              <a:rPr lang="en-US"/>
              <a:t>Interpretation of Troponin Levels</a:t>
            </a:r>
            <a:endParaRPr/>
          </a:p>
        </p:txBody>
      </p:sp>
      <p:sp>
        <p:nvSpPr>
          <p:cNvPr id="696" name="Google Shape;696;g207f6d1eaeb_0_141"/>
          <p:cNvSpPr txBox="1">
            <a:spLocks noGrp="1"/>
          </p:cNvSpPr>
          <p:nvPr>
            <p:ph type="body" idx="2"/>
          </p:nvPr>
        </p:nvSpPr>
        <p:spPr>
          <a:xfrm>
            <a:off x="736951" y="1156068"/>
            <a:ext cx="9954000" cy="405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200"/>
              <a:buNone/>
            </a:pPr>
            <a:r>
              <a:rPr lang="en-US"/>
              <a:t>Kinetic Patterns of Cardiac Biomarkers: Rise and Fall</a:t>
            </a:r>
            <a:endParaRPr/>
          </a:p>
        </p:txBody>
      </p:sp>
      <p:sp>
        <p:nvSpPr>
          <p:cNvPr id="697" name="Google Shape;697;g207f6d1eaeb_0_141"/>
          <p:cNvSpPr txBox="1"/>
          <p:nvPr/>
        </p:nvSpPr>
        <p:spPr>
          <a:xfrm>
            <a:off x="736950" y="6266131"/>
            <a:ext cx="10716900" cy="2772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accent2"/>
              </a:buClr>
              <a:buSzPts val="900"/>
              <a:buFont typeface="Noto Sans Symbols"/>
              <a:buNone/>
            </a:pPr>
            <a:r>
              <a:rPr lang="en-US" sz="900" i="0" u="none" strike="noStrike" cap="none">
                <a:solidFill>
                  <a:schemeClr val="dk1"/>
                </a:solidFill>
                <a:latin typeface="Roche Sans Light"/>
                <a:ea typeface="Roche Sans Light"/>
                <a:cs typeface="Roche Sans Light"/>
                <a:sym typeface="Roche Sans Light"/>
              </a:rPr>
              <a:t>French, J.K. and White, H.D., Heart 2004; 90:99-106 ( Illustration); Sodi R., </a:t>
            </a:r>
            <a:r>
              <a:rPr lang="en-US" sz="900" i="1" u="none" strike="noStrike" cap="none">
                <a:solidFill>
                  <a:schemeClr val="dk1"/>
                </a:solidFill>
                <a:latin typeface="Roche Sans Light"/>
                <a:ea typeface="Roche Sans Light"/>
                <a:cs typeface="Roche Sans Light"/>
                <a:sym typeface="Roche Sans Light"/>
              </a:rPr>
              <a:t>Advances in Clinical Chemistry 2006</a:t>
            </a:r>
            <a:r>
              <a:rPr lang="en-US" sz="900" i="0" u="none" strike="noStrike" cap="none">
                <a:solidFill>
                  <a:schemeClr val="dk1"/>
                </a:solidFill>
                <a:latin typeface="Roche Sans Light"/>
                <a:ea typeface="Roche Sans Light"/>
                <a:cs typeface="Roche Sans Light"/>
                <a:sym typeface="Roche Sans Light"/>
              </a:rPr>
              <a:t>; 41;49-122; Bertinchant JP et al. “Release kinetics of serum cardiac troponin I in ischemic myocardial injury”, Clin Biochem 1996; 29;587-594; Amsterdam, E., et al. 2014 AHA/ACC Guideline for the Management of Patients With Non-ST-Elevation Acute Coronary Syndromes.</a:t>
            </a:r>
            <a:endParaRPr sz="1400" i="0" u="none" strike="noStrike" cap="none">
              <a:solidFill>
                <a:srgbClr val="000000"/>
              </a:solidFill>
              <a:latin typeface="Roche Sans Light"/>
              <a:ea typeface="Roche Sans Light"/>
              <a:cs typeface="Roche Sans Light"/>
              <a:sym typeface="Roche Sans Light"/>
            </a:endParaRPr>
          </a:p>
        </p:txBody>
      </p:sp>
      <p:sp>
        <p:nvSpPr>
          <p:cNvPr id="698" name="Google Shape;698;g207f6d1eaeb_0_141"/>
          <p:cNvSpPr txBox="1"/>
          <p:nvPr/>
        </p:nvSpPr>
        <p:spPr>
          <a:xfrm>
            <a:off x="7833360" y="1841403"/>
            <a:ext cx="3621000" cy="1891500"/>
          </a:xfrm>
          <a:prstGeom prst="rect">
            <a:avLst/>
          </a:prstGeom>
          <a:solidFill>
            <a:srgbClr val="C6D5FC">
              <a:alpha val="40000"/>
            </a:srgbClr>
          </a:solidFill>
          <a:ln>
            <a:noFill/>
          </a:ln>
        </p:spPr>
        <p:txBody>
          <a:bodyPr spcFirstLastPara="1" wrap="square" lIns="144000" tIns="45675" rIns="144000" bIns="45675" anchor="ctr" anchorCtr="0">
            <a:noAutofit/>
          </a:bodyPr>
          <a:lstStyle/>
          <a:p>
            <a:pPr marL="0" marR="0" lvl="1" indent="0" algn="l" rtl="0">
              <a:lnSpc>
                <a:spcPct val="100000"/>
              </a:lnSpc>
              <a:spcBef>
                <a:spcPts val="600"/>
              </a:spcBef>
              <a:spcAft>
                <a:spcPts val="0"/>
              </a:spcAft>
              <a:buClr>
                <a:schemeClr val="accent2"/>
              </a:buClr>
              <a:buSzPts val="1800"/>
              <a:buFont typeface="Arial"/>
              <a:buNone/>
            </a:pPr>
            <a:r>
              <a:rPr lang="en-US" sz="1800" b="1" i="0" u="none" strike="noStrike" cap="none">
                <a:solidFill>
                  <a:schemeClr val="accent2"/>
                </a:solidFill>
                <a:latin typeface="Roche Sans"/>
                <a:ea typeface="Roche Sans"/>
                <a:cs typeface="Roche Sans"/>
                <a:sym typeface="Roche Sans"/>
              </a:rPr>
              <a:t>Release pattern of Troponin:</a:t>
            </a:r>
            <a:endParaRPr sz="1400" b="1" i="0" u="none" strike="noStrike" cap="none">
              <a:solidFill>
                <a:srgbClr val="000000"/>
              </a:solidFill>
              <a:latin typeface="Roche Sans"/>
              <a:ea typeface="Roche Sans"/>
              <a:cs typeface="Roche Sans"/>
              <a:sym typeface="Roche Sans"/>
            </a:endParaRPr>
          </a:p>
          <a:p>
            <a:pPr marL="285750" marR="0" lvl="1" indent="-285750" algn="l" rtl="0">
              <a:lnSpc>
                <a:spcPct val="100000"/>
              </a:lnSpc>
              <a:spcBef>
                <a:spcPts val="1200"/>
              </a:spcBef>
              <a:spcAft>
                <a:spcPts val="0"/>
              </a:spcAft>
              <a:buClr>
                <a:schemeClr val="accent2"/>
              </a:buClr>
              <a:buSzPts val="1800"/>
              <a:buFont typeface="Roche Sans Light"/>
              <a:buChar char="▪"/>
            </a:pPr>
            <a:r>
              <a:rPr lang="en-US" sz="1800" i="0" u="none" strike="noStrike" cap="none">
                <a:solidFill>
                  <a:schemeClr val="dk1"/>
                </a:solidFill>
                <a:latin typeface="Roche Sans Light"/>
                <a:ea typeface="Roche Sans Light"/>
                <a:cs typeface="Roche Sans Light"/>
                <a:sym typeface="Roche Sans Light"/>
              </a:rPr>
              <a:t>Peak during first 24 hrs </a:t>
            </a:r>
            <a:endParaRPr sz="1400" i="0" u="none" strike="noStrike" cap="none">
              <a:solidFill>
                <a:srgbClr val="000000"/>
              </a:solidFill>
              <a:latin typeface="Roche Sans Light"/>
              <a:ea typeface="Roche Sans Light"/>
              <a:cs typeface="Roche Sans Light"/>
              <a:sym typeface="Roche Sans Light"/>
            </a:endParaRPr>
          </a:p>
          <a:p>
            <a:pPr marL="285750" marR="0" lvl="1" indent="-285750" algn="l" rtl="0">
              <a:lnSpc>
                <a:spcPct val="100000"/>
              </a:lnSpc>
              <a:spcBef>
                <a:spcPts val="1200"/>
              </a:spcBef>
              <a:spcAft>
                <a:spcPts val="600"/>
              </a:spcAft>
              <a:buClr>
                <a:schemeClr val="accent2"/>
              </a:buClr>
              <a:buSzPts val="1800"/>
              <a:buFont typeface="Roche Sans Light"/>
              <a:buChar char="▪"/>
            </a:pPr>
            <a:r>
              <a:rPr lang="en-US" sz="1800" i="0" u="none" strike="noStrike" cap="none">
                <a:solidFill>
                  <a:schemeClr val="dk1"/>
                </a:solidFill>
                <a:latin typeface="Roche Sans Light"/>
                <a:ea typeface="Roche Sans Light"/>
                <a:cs typeface="Roche Sans Light"/>
                <a:sym typeface="Roche Sans Light"/>
              </a:rPr>
              <a:t>Subsequent fall to </a:t>
            </a:r>
            <a:br>
              <a:rPr lang="en-US" sz="1800" i="0" u="none" strike="noStrike" cap="none">
                <a:solidFill>
                  <a:schemeClr val="dk1"/>
                </a:solidFill>
                <a:latin typeface="Roche Sans Light"/>
                <a:ea typeface="Roche Sans Light"/>
                <a:cs typeface="Roche Sans Light"/>
                <a:sym typeface="Roche Sans Light"/>
              </a:rPr>
            </a:br>
            <a:r>
              <a:rPr lang="en-US" sz="1800" i="0" u="none" strike="noStrike" cap="none">
                <a:solidFill>
                  <a:schemeClr val="dk1"/>
                </a:solidFill>
                <a:latin typeface="Roche Sans Light"/>
                <a:ea typeface="Roche Sans Light"/>
                <a:cs typeface="Roche Sans Light"/>
                <a:sym typeface="Roche Sans Light"/>
              </a:rPr>
              <a:t>undetectable levels</a:t>
            </a:r>
            <a:endParaRPr sz="1400" i="0" u="none" strike="noStrike" cap="none">
              <a:solidFill>
                <a:srgbClr val="000000"/>
              </a:solidFill>
              <a:latin typeface="Roche Sans Light"/>
              <a:ea typeface="Roche Sans Light"/>
              <a:cs typeface="Roche Sans Light"/>
              <a:sym typeface="Roche Sans Light"/>
            </a:endParaRPr>
          </a:p>
        </p:txBody>
      </p:sp>
      <p:sp>
        <p:nvSpPr>
          <p:cNvPr id="699" name="Google Shape;699;g207f6d1eaeb_0_141"/>
          <p:cNvSpPr txBox="1"/>
          <p:nvPr/>
        </p:nvSpPr>
        <p:spPr>
          <a:xfrm>
            <a:off x="7833360" y="3888408"/>
            <a:ext cx="3621000" cy="1891500"/>
          </a:xfrm>
          <a:prstGeom prst="rect">
            <a:avLst/>
          </a:prstGeom>
          <a:solidFill>
            <a:srgbClr val="C6D5FC">
              <a:alpha val="40000"/>
            </a:srgbClr>
          </a:solidFill>
          <a:ln>
            <a:noFill/>
          </a:ln>
        </p:spPr>
        <p:txBody>
          <a:bodyPr spcFirstLastPara="1" wrap="square" lIns="144000" tIns="45675" rIns="144000" bIns="45675" anchor="ctr" anchorCtr="0">
            <a:noAutofit/>
          </a:bodyPr>
          <a:lstStyle/>
          <a:p>
            <a:pPr marL="0" marR="0" lvl="1" indent="0" algn="l" rtl="0">
              <a:lnSpc>
                <a:spcPct val="100000"/>
              </a:lnSpc>
              <a:spcBef>
                <a:spcPts val="600"/>
              </a:spcBef>
              <a:spcAft>
                <a:spcPts val="0"/>
              </a:spcAft>
              <a:buClr>
                <a:schemeClr val="accent2"/>
              </a:buClr>
              <a:buSzPts val="1800"/>
              <a:buFont typeface="Arial"/>
              <a:buNone/>
            </a:pPr>
            <a:r>
              <a:rPr lang="en-US" sz="1800" b="1" i="0" u="none" strike="noStrike" cap="none">
                <a:solidFill>
                  <a:schemeClr val="accent2"/>
                </a:solidFill>
                <a:latin typeface="Roche Sans"/>
                <a:ea typeface="Roche Sans"/>
                <a:cs typeface="Roche Sans"/>
                <a:sym typeface="Roche Sans"/>
              </a:rPr>
              <a:t>Prolonged release lengthens diagnostic window:</a:t>
            </a:r>
            <a:endParaRPr sz="1400" b="1" i="0" u="none" strike="noStrike" cap="none">
              <a:solidFill>
                <a:srgbClr val="000000"/>
              </a:solidFill>
              <a:latin typeface="Roche Sans"/>
              <a:ea typeface="Roche Sans"/>
              <a:cs typeface="Roche Sans"/>
              <a:sym typeface="Roche Sans"/>
            </a:endParaRPr>
          </a:p>
          <a:p>
            <a:pPr marL="285750" marR="0" lvl="1" indent="-285750" algn="l" rtl="0">
              <a:lnSpc>
                <a:spcPct val="100000"/>
              </a:lnSpc>
              <a:spcBef>
                <a:spcPts val="1200"/>
              </a:spcBef>
              <a:spcAft>
                <a:spcPts val="0"/>
              </a:spcAft>
              <a:buClr>
                <a:schemeClr val="accent2"/>
              </a:buClr>
              <a:buSzPts val="1800"/>
              <a:buFont typeface="Noto Sans Symbols"/>
              <a:buChar char="▪"/>
            </a:pPr>
            <a:r>
              <a:rPr lang="en-US" sz="1800" i="0" u="none" strike="noStrike" cap="none">
                <a:solidFill>
                  <a:schemeClr val="dk1"/>
                </a:solidFill>
                <a:latin typeface="Roche Sans Light"/>
                <a:ea typeface="Roche Sans Light"/>
                <a:cs typeface="Roche Sans Light"/>
                <a:sym typeface="Roche Sans Light"/>
              </a:rPr>
              <a:t>Troponin T: </a:t>
            </a:r>
            <a:r>
              <a:rPr lang="en-US" sz="1800" i="1" u="none" strike="noStrike" cap="none">
                <a:solidFill>
                  <a:schemeClr val="dk1"/>
                </a:solidFill>
                <a:latin typeface="Roche Sans Light"/>
                <a:ea typeface="Roche Sans Light"/>
                <a:cs typeface="Roche Sans Light"/>
                <a:sym typeface="Roche Sans Light"/>
              </a:rPr>
              <a:t>7 - 14 days</a:t>
            </a:r>
            <a:endParaRPr sz="1400" i="0" u="none" strike="noStrike" cap="none">
              <a:solidFill>
                <a:srgbClr val="000000"/>
              </a:solidFill>
              <a:latin typeface="Roche Sans Light"/>
              <a:ea typeface="Roche Sans Light"/>
              <a:cs typeface="Roche Sans Light"/>
              <a:sym typeface="Roche Sans Light"/>
            </a:endParaRPr>
          </a:p>
          <a:p>
            <a:pPr marL="285750" marR="0" lvl="1" indent="-285750" algn="l" rtl="0">
              <a:lnSpc>
                <a:spcPct val="100000"/>
              </a:lnSpc>
              <a:spcBef>
                <a:spcPts val="1200"/>
              </a:spcBef>
              <a:spcAft>
                <a:spcPts val="600"/>
              </a:spcAft>
              <a:buClr>
                <a:schemeClr val="accent2"/>
              </a:buClr>
              <a:buSzPts val="1800"/>
              <a:buFont typeface="Noto Sans Symbols"/>
              <a:buChar char="▪"/>
            </a:pPr>
            <a:r>
              <a:rPr lang="en-US" sz="1800" i="0" u="none" strike="noStrike" cap="none">
                <a:solidFill>
                  <a:schemeClr val="dk1"/>
                </a:solidFill>
                <a:latin typeface="Roche Sans Light"/>
                <a:ea typeface="Roche Sans Light"/>
                <a:cs typeface="Roche Sans Light"/>
                <a:sym typeface="Roche Sans Light"/>
              </a:rPr>
              <a:t>Troponin I: </a:t>
            </a:r>
            <a:r>
              <a:rPr lang="en-US" sz="1800" i="1" u="none" strike="noStrike" cap="none">
                <a:solidFill>
                  <a:schemeClr val="dk1"/>
                </a:solidFill>
                <a:latin typeface="Roche Sans Light"/>
                <a:ea typeface="Roche Sans Light"/>
                <a:cs typeface="Roche Sans Light"/>
                <a:sym typeface="Roche Sans Light"/>
              </a:rPr>
              <a:t>7 - 10 days</a:t>
            </a:r>
            <a:endParaRPr sz="1400" i="0" u="none" strike="noStrike" cap="none">
              <a:solidFill>
                <a:srgbClr val="000000"/>
              </a:solidFill>
              <a:latin typeface="Roche Sans Light"/>
              <a:ea typeface="Roche Sans Light"/>
              <a:cs typeface="Roche Sans Light"/>
              <a:sym typeface="Roche Sans Light"/>
            </a:endParaRPr>
          </a:p>
        </p:txBody>
      </p:sp>
      <p:sp>
        <p:nvSpPr>
          <p:cNvPr id="700" name="Google Shape;700;g207f6d1eaeb_0_141"/>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SzPts val="1000"/>
              <a:buNone/>
            </a:pPr>
            <a:fld id="{00000000-1234-1234-1234-123412341234}" type="slidenum">
              <a:rPr lang="en-US">
                <a:latin typeface="Roche Sans Light"/>
                <a:ea typeface="Roche Sans Light"/>
                <a:cs typeface="Roche Sans Light"/>
                <a:sym typeface="Roche Sans Light"/>
              </a:rPr>
              <a:t>12</a:t>
            </a:fld>
            <a:endParaRPr>
              <a:latin typeface="Roche Sans Light"/>
              <a:ea typeface="Roche Sans Light"/>
              <a:cs typeface="Roche Sans Light"/>
              <a:sym typeface="Roche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207abb0b166_0_318"/>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600"/>
              <a:buNone/>
            </a:pPr>
            <a:r>
              <a:rPr lang="en-US"/>
              <a:t>Quantitative Levels of TnT Gen 5</a:t>
            </a:r>
            <a:endParaRPr/>
          </a:p>
        </p:txBody>
      </p:sp>
      <p:sp>
        <p:nvSpPr>
          <p:cNvPr id="707" name="Google Shape;707;g207abb0b166_0_318"/>
          <p:cNvSpPr/>
          <p:nvPr/>
        </p:nvSpPr>
        <p:spPr>
          <a:xfrm>
            <a:off x="761768" y="1424656"/>
            <a:ext cx="8519700" cy="4782900"/>
          </a:xfrm>
          <a:prstGeom prst="rect">
            <a:avLst/>
          </a:prstGeom>
          <a:solidFill>
            <a:schemeClr val="lt1"/>
          </a:solidFill>
          <a:ln w="9525" cap="flat" cmpd="sng">
            <a:solidFill>
              <a:srgbClr val="D8D8D8"/>
            </a:solidFill>
            <a:prstDash val="solid"/>
            <a:round/>
            <a:headEnd type="none" w="sm" len="sm"/>
            <a:tailEnd type="none" w="sm" len="sm"/>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D2D2D"/>
              </a:solidFill>
              <a:latin typeface="Roche Sans Light"/>
              <a:ea typeface="Roche Sans Light"/>
              <a:cs typeface="Roche Sans Light"/>
              <a:sym typeface="Roche Sans Light"/>
            </a:endParaRPr>
          </a:p>
        </p:txBody>
      </p:sp>
      <p:pic>
        <p:nvPicPr>
          <p:cNvPr id="708" name="Google Shape;708;g207abb0b166_0_318"/>
          <p:cNvPicPr preferRelativeResize="0"/>
          <p:nvPr/>
        </p:nvPicPr>
        <p:blipFill rotWithShape="1">
          <a:blip r:embed="rId3">
            <a:alphaModFix/>
          </a:blip>
          <a:srcRect/>
          <a:stretch/>
        </p:blipFill>
        <p:spPr>
          <a:xfrm>
            <a:off x="1047031" y="1603112"/>
            <a:ext cx="7981415" cy="4401978"/>
          </a:xfrm>
          <a:prstGeom prst="rect">
            <a:avLst/>
          </a:prstGeom>
          <a:noFill/>
          <a:ln>
            <a:noFill/>
          </a:ln>
        </p:spPr>
      </p:pic>
      <p:sp>
        <p:nvSpPr>
          <p:cNvPr id="709" name="Google Shape;709;g207abb0b166_0_318"/>
          <p:cNvSpPr txBox="1"/>
          <p:nvPr/>
        </p:nvSpPr>
        <p:spPr>
          <a:xfrm>
            <a:off x="9645236" y="4995102"/>
            <a:ext cx="1631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600"/>
              <a:buFont typeface="Arial"/>
              <a:buNone/>
            </a:pPr>
            <a:r>
              <a:rPr lang="en-US" sz="1600" b="0" i="0" u="none" strike="noStrike" cap="none">
                <a:solidFill>
                  <a:srgbClr val="000000"/>
                </a:solidFill>
                <a:latin typeface="Roche Sans Light"/>
                <a:ea typeface="Roche Sans Light"/>
                <a:cs typeface="Roche Sans Light"/>
                <a:sym typeface="Roche Sans Light"/>
              </a:rPr>
              <a:t>NPV = Low Probability</a:t>
            </a:r>
            <a:endParaRPr sz="1400" b="0" i="0" u="none" strike="noStrike" cap="none">
              <a:solidFill>
                <a:srgbClr val="000000"/>
              </a:solidFill>
              <a:latin typeface="Roche Sans Light"/>
              <a:ea typeface="Roche Sans Light"/>
              <a:cs typeface="Roche Sans Light"/>
              <a:sym typeface="Roche Sans Light"/>
            </a:endParaRPr>
          </a:p>
          <a:p>
            <a:pPr marL="0" marR="0" lvl="0" indent="0" algn="l" rtl="0">
              <a:lnSpc>
                <a:spcPct val="100000"/>
              </a:lnSpc>
              <a:spcBef>
                <a:spcPts val="0"/>
              </a:spcBef>
              <a:spcAft>
                <a:spcPts val="0"/>
              </a:spcAft>
              <a:buClr>
                <a:srgbClr val="002060"/>
              </a:buClr>
              <a:buSzPts val="1600"/>
              <a:buFont typeface="Arial"/>
              <a:buNone/>
            </a:pPr>
            <a:r>
              <a:rPr lang="en-US" sz="1600" b="0" i="0" u="none" strike="noStrike" cap="none">
                <a:solidFill>
                  <a:srgbClr val="000000"/>
                </a:solidFill>
                <a:latin typeface="Roche Sans Light"/>
                <a:ea typeface="Roche Sans Light"/>
                <a:cs typeface="Roche Sans Light"/>
                <a:sym typeface="Roche Sans Light"/>
              </a:rPr>
              <a:t>(low risk) for AMI</a:t>
            </a:r>
            <a:endParaRPr sz="1400" b="0" i="0" u="none" strike="noStrike" cap="none">
              <a:solidFill>
                <a:srgbClr val="000000"/>
              </a:solidFill>
              <a:latin typeface="Roche Sans Light"/>
              <a:ea typeface="Roche Sans Light"/>
              <a:cs typeface="Roche Sans Light"/>
              <a:sym typeface="Roche Sans Light"/>
            </a:endParaRPr>
          </a:p>
        </p:txBody>
      </p:sp>
      <p:sp>
        <p:nvSpPr>
          <p:cNvPr id="710" name="Google Shape;710;g207abb0b166_0_318"/>
          <p:cNvSpPr txBox="1"/>
          <p:nvPr/>
        </p:nvSpPr>
        <p:spPr>
          <a:xfrm>
            <a:off x="9645236" y="1675542"/>
            <a:ext cx="1729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600"/>
              <a:buFont typeface="Arial"/>
              <a:buNone/>
            </a:pPr>
            <a:r>
              <a:rPr lang="en-US" sz="1600" b="0" i="0" u="none" strike="noStrike" cap="none">
                <a:solidFill>
                  <a:srgbClr val="000000"/>
                </a:solidFill>
                <a:latin typeface="Roche Sans Light"/>
                <a:ea typeface="Roche Sans Light"/>
                <a:cs typeface="Roche Sans Light"/>
                <a:sym typeface="Roche Sans Light"/>
              </a:rPr>
              <a:t>PPV = High Probability of AMI </a:t>
            </a:r>
            <a:endParaRPr sz="1400" b="0" i="0" u="none" strike="noStrike" cap="none">
              <a:solidFill>
                <a:srgbClr val="000000"/>
              </a:solidFill>
              <a:latin typeface="Roche Sans Light"/>
              <a:ea typeface="Roche Sans Light"/>
              <a:cs typeface="Roche Sans Light"/>
              <a:sym typeface="Roche Sans Light"/>
            </a:endParaRPr>
          </a:p>
        </p:txBody>
      </p:sp>
      <p:sp>
        <p:nvSpPr>
          <p:cNvPr id="711" name="Google Shape;711;g207abb0b166_0_318"/>
          <p:cNvSpPr txBox="1"/>
          <p:nvPr/>
        </p:nvSpPr>
        <p:spPr>
          <a:xfrm>
            <a:off x="9281431" y="3212211"/>
            <a:ext cx="2148900" cy="831000"/>
          </a:xfrm>
          <a:prstGeom prst="rect">
            <a:avLst/>
          </a:prstGeom>
          <a:solidFill>
            <a:srgbClr val="F2F2F2"/>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2060"/>
              </a:buClr>
              <a:buSzPts val="1600"/>
              <a:buFont typeface="Arial"/>
              <a:buNone/>
            </a:pPr>
            <a:r>
              <a:rPr lang="en-US" sz="1600" b="0" i="0" u="none" strike="noStrike" cap="none">
                <a:solidFill>
                  <a:srgbClr val="000000"/>
                </a:solidFill>
                <a:latin typeface="Roche Sans Light"/>
                <a:ea typeface="Roche Sans Light"/>
                <a:cs typeface="Roche Sans Light"/>
                <a:sym typeface="Roche Sans Light"/>
              </a:rPr>
              <a:t>Indeterminate  =</a:t>
            </a:r>
            <a:endParaRPr sz="1400" b="0" i="0" u="none" strike="noStrike" cap="none">
              <a:solidFill>
                <a:srgbClr val="000000"/>
              </a:solidFill>
              <a:latin typeface="Roche Sans Light"/>
              <a:ea typeface="Roche Sans Light"/>
              <a:cs typeface="Roche Sans Light"/>
              <a:sym typeface="Roche Sans Light"/>
            </a:endParaRPr>
          </a:p>
          <a:p>
            <a:pPr marL="0" marR="0" lvl="0" indent="0" algn="l" rtl="0">
              <a:lnSpc>
                <a:spcPct val="100000"/>
              </a:lnSpc>
              <a:spcBef>
                <a:spcPts val="0"/>
              </a:spcBef>
              <a:spcAft>
                <a:spcPts val="0"/>
              </a:spcAft>
              <a:buClr>
                <a:srgbClr val="002060"/>
              </a:buClr>
              <a:buSzPts val="1600"/>
              <a:buFont typeface="Arial"/>
              <a:buNone/>
            </a:pPr>
            <a:r>
              <a:rPr lang="en-US" sz="1600" b="0" i="0" u="none" strike="noStrike" cap="none">
                <a:solidFill>
                  <a:srgbClr val="000000"/>
                </a:solidFill>
                <a:latin typeface="Roche Sans Light"/>
                <a:ea typeface="Roche Sans Light"/>
                <a:cs typeface="Roche Sans Light"/>
                <a:sym typeface="Roche Sans Light"/>
              </a:rPr>
              <a:t>Differentiated by value change </a:t>
            </a:r>
            <a:endParaRPr sz="1400" b="0" i="0" u="none" strike="noStrike" cap="none">
              <a:solidFill>
                <a:srgbClr val="000000"/>
              </a:solidFill>
              <a:latin typeface="Roche Sans Light"/>
              <a:ea typeface="Roche Sans Light"/>
              <a:cs typeface="Roche Sans Light"/>
              <a:sym typeface="Roche Sans Light"/>
            </a:endParaRPr>
          </a:p>
        </p:txBody>
      </p:sp>
      <p:sp>
        <p:nvSpPr>
          <p:cNvPr id="712" name="Google Shape;712;g207abb0b166_0_318"/>
          <p:cNvSpPr/>
          <p:nvPr/>
        </p:nvSpPr>
        <p:spPr>
          <a:xfrm>
            <a:off x="9462195" y="1771373"/>
            <a:ext cx="192900" cy="393000"/>
          </a:xfrm>
          <a:prstGeom prst="up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che Sans Light"/>
              <a:ea typeface="Roche Sans Light"/>
              <a:cs typeface="Roche Sans Light"/>
              <a:sym typeface="Roche Sans Light"/>
            </a:endParaRPr>
          </a:p>
        </p:txBody>
      </p:sp>
      <p:sp>
        <p:nvSpPr>
          <p:cNvPr id="713" name="Google Shape;713;g207abb0b166_0_318"/>
          <p:cNvSpPr/>
          <p:nvPr/>
        </p:nvSpPr>
        <p:spPr>
          <a:xfrm>
            <a:off x="9462195" y="5214044"/>
            <a:ext cx="192900" cy="39300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che Sans Light"/>
              <a:ea typeface="Roche Sans Light"/>
              <a:cs typeface="Roche Sans Light"/>
              <a:sym typeface="Roche Sans Light"/>
            </a:endParaRPr>
          </a:p>
        </p:txBody>
      </p:sp>
      <p:grpSp>
        <p:nvGrpSpPr>
          <p:cNvPr id="714" name="Google Shape;714;g207abb0b166_0_318"/>
          <p:cNvGrpSpPr/>
          <p:nvPr/>
        </p:nvGrpSpPr>
        <p:grpSpPr>
          <a:xfrm>
            <a:off x="890699" y="1615269"/>
            <a:ext cx="7817178" cy="4470971"/>
            <a:chOff x="890699" y="1584789"/>
            <a:chExt cx="7817178" cy="4470971"/>
          </a:xfrm>
        </p:grpSpPr>
        <p:sp>
          <p:nvSpPr>
            <p:cNvPr id="715" name="Google Shape;715;g207abb0b166_0_318"/>
            <p:cNvSpPr/>
            <p:nvPr/>
          </p:nvSpPr>
          <p:spPr>
            <a:xfrm>
              <a:off x="890699" y="1617358"/>
              <a:ext cx="1601372" cy="957306"/>
            </a:xfrm>
            <a:custGeom>
              <a:avLst/>
              <a:gdLst/>
              <a:ahLst/>
              <a:cxnLst/>
              <a:rect l="l" t="t" r="r" b="b"/>
              <a:pathLst>
                <a:path w="1735905" h="940841" extrusionOk="0">
                  <a:moveTo>
                    <a:pt x="0" y="0"/>
                  </a:moveTo>
                  <a:lnTo>
                    <a:pt x="1030599" y="1474"/>
                  </a:lnTo>
                  <a:lnTo>
                    <a:pt x="1735905" y="940841"/>
                  </a:lnTo>
                  <a:lnTo>
                    <a:pt x="0" y="940841"/>
                  </a:lnTo>
                  <a:lnTo>
                    <a:pt x="0" y="0"/>
                  </a:lnTo>
                  <a:close/>
                </a:path>
              </a:pathLst>
            </a:custGeom>
            <a:solidFill>
              <a:schemeClr val="lt1"/>
            </a:solidFill>
            <a:ln>
              <a:noFill/>
            </a:ln>
          </p:spPr>
          <p:txBody>
            <a:bodyPr spcFirstLastPara="1" wrap="square" lIns="91425" tIns="90000" rIns="91425" bIns="90000" anchor="t" anchorCtr="0">
              <a:noAutofit/>
            </a:bodyPr>
            <a:lstStyle/>
            <a:p>
              <a:pPr marL="0" marR="0" lvl="0" indent="0" algn="l" rtl="0">
                <a:lnSpc>
                  <a:spcPct val="100000"/>
                </a:lnSpc>
                <a:spcBef>
                  <a:spcPts val="0"/>
                </a:spcBef>
                <a:spcAft>
                  <a:spcPts val="0"/>
                </a:spcAft>
                <a:buClr>
                  <a:srgbClr val="2D2D2D"/>
                </a:buClr>
                <a:buSzPts val="2000"/>
                <a:buFont typeface="Arial"/>
                <a:buNone/>
              </a:pPr>
              <a:endParaRPr sz="2000" b="0" i="0" u="none" strike="noStrike" cap="none">
                <a:solidFill>
                  <a:srgbClr val="2D2D2D"/>
                </a:solidFill>
                <a:latin typeface="Arial"/>
                <a:ea typeface="Arial"/>
                <a:cs typeface="Arial"/>
                <a:sym typeface="Arial"/>
              </a:endParaRPr>
            </a:p>
          </p:txBody>
        </p:sp>
        <p:sp>
          <p:nvSpPr>
            <p:cNvPr id="716" name="Google Shape;716;g207abb0b166_0_318"/>
            <p:cNvSpPr/>
            <p:nvPr/>
          </p:nvSpPr>
          <p:spPr>
            <a:xfrm>
              <a:off x="4826823" y="5404301"/>
              <a:ext cx="265200" cy="257700"/>
            </a:xfrm>
            <a:prstGeom prst="ellipse">
              <a:avLst/>
            </a:prstGeom>
            <a:solidFill>
              <a:srgbClr val="00B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17" name="Google Shape;717;g207abb0b166_0_318"/>
            <p:cNvSpPr txBox="1"/>
            <p:nvPr/>
          </p:nvSpPr>
          <p:spPr>
            <a:xfrm>
              <a:off x="4618369" y="5209844"/>
              <a:ext cx="685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Healthy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Individual</a:t>
              </a:r>
              <a:endParaRPr sz="1400" b="0" i="0" u="none" strike="noStrike" cap="none">
                <a:solidFill>
                  <a:srgbClr val="000000"/>
                </a:solidFill>
                <a:latin typeface="Arial"/>
                <a:ea typeface="Arial"/>
                <a:cs typeface="Arial"/>
                <a:sym typeface="Arial"/>
              </a:endParaRPr>
            </a:p>
          </p:txBody>
        </p:sp>
        <p:grpSp>
          <p:nvGrpSpPr>
            <p:cNvPr id="718" name="Google Shape;718;g207abb0b166_0_318"/>
            <p:cNvGrpSpPr/>
            <p:nvPr/>
          </p:nvGrpSpPr>
          <p:grpSpPr>
            <a:xfrm>
              <a:off x="984064" y="1584789"/>
              <a:ext cx="1300453" cy="4470971"/>
              <a:chOff x="1780242" y="1057269"/>
              <a:chExt cx="1409400" cy="4390191"/>
            </a:xfrm>
          </p:grpSpPr>
          <p:sp>
            <p:nvSpPr>
              <p:cNvPr id="719" name="Google Shape;719;g207abb0b166_0_318"/>
              <p:cNvSpPr txBox="1"/>
              <p:nvPr/>
            </p:nvSpPr>
            <p:spPr>
              <a:xfrm>
                <a:off x="2014641" y="5175360"/>
                <a:ext cx="1145700" cy="272100"/>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2B54"/>
                  </a:buClr>
                  <a:buSzPts val="1200"/>
                  <a:buFont typeface="Arial"/>
                  <a:buNone/>
                </a:pPr>
                <a:r>
                  <a:rPr lang="en-US" sz="1200" b="1" i="0" u="none" strike="noStrike" cap="none">
                    <a:solidFill>
                      <a:srgbClr val="052B54"/>
                    </a:solidFill>
                    <a:latin typeface="Roche Sans"/>
                    <a:ea typeface="Roche Sans"/>
                    <a:cs typeface="Roche Sans"/>
                    <a:sym typeface="Roche Sans"/>
                  </a:rPr>
                  <a:t>TnT Gen 5</a:t>
                </a:r>
                <a:endParaRPr sz="1400" b="1" i="0" u="none" strike="noStrike" cap="none">
                  <a:solidFill>
                    <a:srgbClr val="000000"/>
                  </a:solidFill>
                  <a:latin typeface="Roche Sans"/>
                  <a:ea typeface="Roche Sans"/>
                  <a:cs typeface="Roche Sans"/>
                  <a:sym typeface="Roche Sans"/>
                </a:endParaRPr>
              </a:p>
            </p:txBody>
          </p:sp>
          <p:sp>
            <p:nvSpPr>
              <p:cNvPr id="720" name="Google Shape;720;g207abb0b166_0_318"/>
              <p:cNvSpPr/>
              <p:nvPr/>
            </p:nvSpPr>
            <p:spPr>
              <a:xfrm>
                <a:off x="1780242" y="1057269"/>
                <a:ext cx="1409400" cy="4101900"/>
              </a:xfrm>
              <a:prstGeom prst="upArrow">
                <a:avLst>
                  <a:gd name="adj1" fmla="val 50000"/>
                  <a:gd name="adj2" fmla="val 50000"/>
                </a:avLst>
              </a:prstGeom>
              <a:gradFill>
                <a:gsLst>
                  <a:gs pos="0">
                    <a:srgbClr val="052B54"/>
                  </a:gs>
                  <a:gs pos="25000">
                    <a:srgbClr val="0B56A9"/>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D2D2D"/>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21" name="Google Shape;721;g207abb0b166_0_318"/>
              <p:cNvSpPr txBox="1"/>
              <p:nvPr/>
            </p:nvSpPr>
            <p:spPr>
              <a:xfrm>
                <a:off x="2047288" y="1607134"/>
                <a:ext cx="845700" cy="27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Roche Sans"/>
                    <a:ea typeface="Roche Sans"/>
                    <a:cs typeface="Roche Sans"/>
                    <a:sym typeface="Roche Sans"/>
                  </a:rPr>
                  <a:t>10,000</a:t>
                </a:r>
                <a:endParaRPr sz="1400" b="1" i="0" u="none" strike="noStrike" cap="none">
                  <a:solidFill>
                    <a:srgbClr val="000000"/>
                  </a:solidFill>
                  <a:latin typeface="Roche Sans"/>
                  <a:ea typeface="Roche Sans"/>
                  <a:cs typeface="Roche Sans"/>
                  <a:sym typeface="Roche Sans"/>
                </a:endParaRPr>
              </a:p>
            </p:txBody>
          </p:sp>
          <p:sp>
            <p:nvSpPr>
              <p:cNvPr id="722" name="Google Shape;722;g207abb0b166_0_318"/>
              <p:cNvSpPr txBox="1"/>
              <p:nvPr/>
            </p:nvSpPr>
            <p:spPr>
              <a:xfrm>
                <a:off x="2033639" y="2168967"/>
                <a:ext cx="845700" cy="27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Roche Sans"/>
                    <a:ea typeface="Roche Sans"/>
                    <a:cs typeface="Roche Sans"/>
                    <a:sym typeface="Roche Sans"/>
                  </a:rPr>
                  <a:t>1,000</a:t>
                </a:r>
                <a:endParaRPr sz="1400" b="1" i="0" u="none" strike="noStrike" cap="none">
                  <a:solidFill>
                    <a:srgbClr val="000000"/>
                  </a:solidFill>
                  <a:latin typeface="Roche Sans"/>
                  <a:ea typeface="Roche Sans"/>
                  <a:cs typeface="Roche Sans"/>
                  <a:sym typeface="Roche Sans"/>
                </a:endParaRPr>
              </a:p>
            </p:txBody>
          </p:sp>
          <p:sp>
            <p:nvSpPr>
              <p:cNvPr id="723" name="Google Shape;723;g207abb0b166_0_318"/>
              <p:cNvSpPr txBox="1"/>
              <p:nvPr/>
            </p:nvSpPr>
            <p:spPr>
              <a:xfrm>
                <a:off x="2022989" y="2813148"/>
                <a:ext cx="845700" cy="27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Roche Sans"/>
                    <a:ea typeface="Roche Sans"/>
                    <a:cs typeface="Roche Sans"/>
                    <a:sym typeface="Roche Sans"/>
                  </a:rPr>
                  <a:t>100</a:t>
                </a:r>
                <a:endParaRPr sz="1400" b="1" i="0" u="none" strike="noStrike" cap="none">
                  <a:solidFill>
                    <a:srgbClr val="000000"/>
                  </a:solidFill>
                  <a:latin typeface="Roche Sans"/>
                  <a:ea typeface="Roche Sans"/>
                  <a:cs typeface="Roche Sans"/>
                  <a:sym typeface="Roche Sans"/>
                </a:endParaRPr>
              </a:p>
            </p:txBody>
          </p:sp>
          <p:sp>
            <p:nvSpPr>
              <p:cNvPr id="724" name="Google Shape;724;g207abb0b166_0_318"/>
              <p:cNvSpPr txBox="1"/>
              <p:nvPr/>
            </p:nvSpPr>
            <p:spPr>
              <a:xfrm>
                <a:off x="2033639" y="3391307"/>
                <a:ext cx="845700" cy="27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Roche Sans"/>
                    <a:ea typeface="Roche Sans"/>
                    <a:cs typeface="Roche Sans"/>
                    <a:sym typeface="Roche Sans"/>
                  </a:rPr>
                  <a:t>50</a:t>
                </a:r>
                <a:endParaRPr sz="1400" b="1" i="0" u="none" strike="noStrike" cap="none">
                  <a:solidFill>
                    <a:srgbClr val="000000"/>
                  </a:solidFill>
                  <a:latin typeface="Roche Sans"/>
                  <a:ea typeface="Roche Sans"/>
                  <a:cs typeface="Roche Sans"/>
                  <a:sym typeface="Roche Sans"/>
                </a:endParaRPr>
              </a:p>
            </p:txBody>
          </p:sp>
          <p:sp>
            <p:nvSpPr>
              <p:cNvPr id="725" name="Google Shape;725;g207abb0b166_0_318"/>
              <p:cNvSpPr txBox="1"/>
              <p:nvPr/>
            </p:nvSpPr>
            <p:spPr>
              <a:xfrm>
                <a:off x="2033639" y="3766114"/>
                <a:ext cx="845700" cy="27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B54"/>
                  </a:buClr>
                  <a:buSzPts val="1200"/>
                  <a:buFont typeface="Arial"/>
                  <a:buNone/>
                </a:pPr>
                <a:r>
                  <a:rPr lang="en-US" sz="1200" b="1" i="0" u="none" strike="noStrike" cap="none">
                    <a:solidFill>
                      <a:srgbClr val="052B54"/>
                    </a:solidFill>
                    <a:latin typeface="Roche Sans"/>
                    <a:ea typeface="Roche Sans"/>
                    <a:cs typeface="Roche Sans"/>
                    <a:sym typeface="Roche Sans"/>
                  </a:rPr>
                  <a:t>19</a:t>
                </a:r>
                <a:endParaRPr sz="1400" b="1" i="0" u="none" strike="noStrike" cap="none">
                  <a:solidFill>
                    <a:srgbClr val="000000"/>
                  </a:solidFill>
                  <a:latin typeface="Roche Sans"/>
                  <a:ea typeface="Roche Sans"/>
                  <a:cs typeface="Roche Sans"/>
                  <a:sym typeface="Roche Sans"/>
                </a:endParaRPr>
              </a:p>
            </p:txBody>
          </p:sp>
          <p:sp>
            <p:nvSpPr>
              <p:cNvPr id="726" name="Google Shape;726;g207abb0b166_0_318"/>
              <p:cNvSpPr txBox="1"/>
              <p:nvPr/>
            </p:nvSpPr>
            <p:spPr>
              <a:xfrm>
                <a:off x="2019992" y="4148039"/>
                <a:ext cx="845700" cy="27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B54"/>
                  </a:buClr>
                  <a:buSzPts val="1200"/>
                  <a:buFont typeface="Arial"/>
                  <a:buNone/>
                </a:pPr>
                <a:r>
                  <a:rPr lang="en-US" sz="1200" b="1" i="0" u="none" strike="noStrike" cap="none">
                    <a:solidFill>
                      <a:srgbClr val="052B54"/>
                    </a:solidFill>
                    <a:latin typeface="Roche Sans"/>
                    <a:ea typeface="Roche Sans"/>
                    <a:cs typeface="Roche Sans"/>
                    <a:sym typeface="Roche Sans"/>
                  </a:rPr>
                  <a:t>10</a:t>
                </a:r>
                <a:endParaRPr sz="1400" b="1" i="0" u="none" strike="noStrike" cap="none">
                  <a:solidFill>
                    <a:srgbClr val="000000"/>
                  </a:solidFill>
                  <a:latin typeface="Roche Sans"/>
                  <a:ea typeface="Roche Sans"/>
                  <a:cs typeface="Roche Sans"/>
                  <a:sym typeface="Roche Sans"/>
                </a:endParaRPr>
              </a:p>
            </p:txBody>
          </p:sp>
          <p:sp>
            <p:nvSpPr>
              <p:cNvPr id="727" name="Google Shape;727;g207abb0b166_0_318"/>
              <p:cNvSpPr txBox="1"/>
              <p:nvPr/>
            </p:nvSpPr>
            <p:spPr>
              <a:xfrm>
                <a:off x="2036735" y="4687383"/>
                <a:ext cx="845700" cy="27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B54"/>
                  </a:buClr>
                  <a:buSzPts val="1200"/>
                  <a:buFont typeface="Arial"/>
                  <a:buNone/>
                </a:pPr>
                <a:r>
                  <a:rPr lang="en-US" sz="1200" b="1" i="0" u="none" strike="noStrike" cap="none">
                    <a:solidFill>
                      <a:srgbClr val="052B54"/>
                    </a:solidFill>
                    <a:latin typeface="Roche Sans"/>
                    <a:ea typeface="Roche Sans"/>
                    <a:cs typeface="Roche Sans"/>
                    <a:sym typeface="Roche Sans"/>
                  </a:rPr>
                  <a:t>6</a:t>
                </a:r>
                <a:endParaRPr sz="1400" b="1" i="0" u="none" strike="noStrike" cap="none">
                  <a:solidFill>
                    <a:srgbClr val="000000"/>
                  </a:solidFill>
                  <a:latin typeface="Roche Sans"/>
                  <a:ea typeface="Roche Sans"/>
                  <a:cs typeface="Roche Sans"/>
                  <a:sym typeface="Roche Sans"/>
                </a:endParaRPr>
              </a:p>
            </p:txBody>
          </p:sp>
        </p:grpSp>
        <p:cxnSp>
          <p:nvCxnSpPr>
            <p:cNvPr id="728" name="Google Shape;728;g207abb0b166_0_318"/>
            <p:cNvCxnSpPr/>
            <p:nvPr/>
          </p:nvCxnSpPr>
          <p:spPr>
            <a:xfrm>
              <a:off x="1823477" y="4485639"/>
              <a:ext cx="6884400" cy="32700"/>
            </a:xfrm>
            <a:prstGeom prst="straightConnector1">
              <a:avLst/>
            </a:prstGeom>
            <a:noFill/>
            <a:ln w="57150" cap="flat" cmpd="sng">
              <a:solidFill>
                <a:srgbClr val="FF0000"/>
              </a:solidFill>
              <a:prstDash val="solid"/>
              <a:round/>
              <a:headEnd type="none" w="sm" len="sm"/>
              <a:tailEnd type="none" w="sm" len="sm"/>
            </a:ln>
          </p:spPr>
        </p:cxnSp>
      </p:grpSp>
      <p:sp>
        <p:nvSpPr>
          <p:cNvPr id="729" name="Google Shape;729;g207abb0b166_0_318"/>
          <p:cNvSpPr txBox="1"/>
          <p:nvPr/>
        </p:nvSpPr>
        <p:spPr>
          <a:xfrm>
            <a:off x="11220628" y="6516656"/>
            <a:ext cx="503100" cy="1539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888888"/>
              </a:buClr>
              <a:buSzPts val="1000"/>
              <a:buFont typeface="Arial"/>
              <a:buNone/>
            </a:pPr>
            <a:fld id="{00000000-1234-1234-1234-123412341234}" type="slidenum">
              <a:rPr lang="en-US" sz="1000" b="0" i="0" u="none" strike="noStrike" cap="none">
                <a:solidFill>
                  <a:srgbClr val="888888"/>
                </a:solidFill>
                <a:latin typeface="Roche Sans Light"/>
                <a:ea typeface="Roche Sans Light"/>
                <a:cs typeface="Roche Sans Light"/>
                <a:sym typeface="Roche Sans Light"/>
              </a:rPr>
              <a:t>13</a:t>
            </a:fld>
            <a:endParaRPr sz="1000" b="0" i="0" u="none" strike="noStrike" cap="none">
              <a:solidFill>
                <a:srgbClr val="888888"/>
              </a:solidFill>
              <a:latin typeface="Roche Sans Light"/>
              <a:ea typeface="Roche Sans Light"/>
              <a:cs typeface="Roche Sans Light"/>
              <a:sym typeface="Roche Sans Light"/>
            </a:endParaRPr>
          </a:p>
        </p:txBody>
      </p:sp>
      <p:sp>
        <p:nvSpPr>
          <p:cNvPr id="730" name="Google Shape;730;g207abb0b166_0_318"/>
          <p:cNvSpPr txBox="1"/>
          <p:nvPr/>
        </p:nvSpPr>
        <p:spPr>
          <a:xfrm>
            <a:off x="736950" y="6404631"/>
            <a:ext cx="10716900" cy="1386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B41CD"/>
              </a:buClr>
              <a:buSzPts val="900"/>
              <a:buFont typeface="Noto Sans Symbols"/>
              <a:buNone/>
            </a:pPr>
            <a:r>
              <a:rPr lang="en-US" sz="900" b="0" i="0" u="none" strike="noStrike" cap="none">
                <a:solidFill>
                  <a:srgbClr val="000000"/>
                </a:solidFill>
                <a:latin typeface="Roche Sans Light"/>
                <a:ea typeface="Roche Sans Light"/>
                <a:cs typeface="Roche Sans Light"/>
                <a:sym typeface="Roche Sans Light"/>
              </a:rPr>
              <a:t>Adaptive chart from: Garg P.  et al, Intern Emerg Med. 2017;12:147-155</a:t>
            </a:r>
            <a:endParaRPr sz="1400" b="0" i="0" u="none" strike="noStrike" cap="none">
              <a:solidFill>
                <a:srgbClr val="000000"/>
              </a:solidFill>
              <a:latin typeface="Roche Sans Light"/>
              <a:ea typeface="Roche Sans Light"/>
              <a:cs typeface="Roche Sans Light"/>
              <a:sym typeface="Roche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207f6d1eaeb_0_0"/>
          <p:cNvSpPr txBox="1">
            <a:spLocks noGrp="1"/>
          </p:cNvSpPr>
          <p:nvPr>
            <p:ph type="ctrTitle"/>
          </p:nvPr>
        </p:nvSpPr>
        <p:spPr>
          <a:xfrm>
            <a:off x="766763" y="3216690"/>
            <a:ext cx="7893300" cy="455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p:txBody>
      </p:sp>
      <p:pic>
        <p:nvPicPr>
          <p:cNvPr id="737" name="Google Shape;737;g207f6d1eaeb_0_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95"/>
          <p:cNvSpPr txBox="1">
            <a:spLocks noGrp="1"/>
          </p:cNvSpPr>
          <p:nvPr>
            <p:ph type="body" idx="1"/>
          </p:nvPr>
        </p:nvSpPr>
        <p:spPr>
          <a:xfrm>
            <a:off x="736951" y="778181"/>
            <a:ext cx="9954000" cy="33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700"/>
              <a:buNone/>
            </a:pPr>
            <a:r>
              <a:rPr lang="en-US">
                <a:latin typeface="Roche Sans"/>
                <a:ea typeface="Roche Sans"/>
                <a:cs typeface="Roche Sans"/>
                <a:sym typeface="Roche Sans"/>
              </a:rPr>
              <a:t>Educational Resources</a:t>
            </a:r>
            <a:endParaRPr>
              <a:latin typeface="Roche Sans"/>
              <a:ea typeface="Roche Sans"/>
              <a:cs typeface="Roche Sans"/>
              <a:sym typeface="Roche Sans"/>
            </a:endParaRPr>
          </a:p>
        </p:txBody>
      </p:sp>
      <p:sp>
        <p:nvSpPr>
          <p:cNvPr id="747" name="Google Shape;747;p95"/>
          <p:cNvSpPr txBox="1">
            <a:spLocks noGrp="1"/>
          </p:cNvSpPr>
          <p:nvPr>
            <p:ph type="sldNum" idx="12"/>
          </p:nvPr>
        </p:nvSpPr>
        <p:spPr>
          <a:xfrm>
            <a:off x="11220628" y="6516656"/>
            <a:ext cx="503100" cy="1692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SzPts val="1100"/>
              <a:buNone/>
            </a:pPr>
            <a:fld id="{00000000-1234-1234-1234-123412341234}" type="slidenum">
              <a:rPr lang="en-US">
                <a:latin typeface="Roche Sans Light"/>
                <a:ea typeface="Roche Sans Light"/>
                <a:cs typeface="Roche Sans Light"/>
                <a:sym typeface="Roche Sans Light"/>
              </a:rPr>
              <a:t>15</a:t>
            </a:fld>
            <a:endParaRPr>
              <a:latin typeface="Roche Sans Light"/>
              <a:ea typeface="Roche Sans Light"/>
              <a:cs typeface="Roche Sans Light"/>
              <a:sym typeface="Roche Sans Light"/>
            </a:endParaRPr>
          </a:p>
        </p:txBody>
      </p:sp>
      <p:sp>
        <p:nvSpPr>
          <p:cNvPr id="748" name="Google Shape;748;p95"/>
          <p:cNvSpPr/>
          <p:nvPr/>
        </p:nvSpPr>
        <p:spPr>
          <a:xfrm>
            <a:off x="555031" y="1543665"/>
            <a:ext cx="2110500" cy="828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Roche Sans"/>
                <a:ea typeface="Roche Sans"/>
                <a:cs typeface="Roche Sans"/>
                <a:sym typeface="Roche Sans"/>
              </a:rPr>
              <a:t>Key Literature</a:t>
            </a:r>
            <a:endParaRPr sz="1600" b="1" i="0" u="none" strike="noStrike" cap="none">
              <a:solidFill>
                <a:srgbClr val="000000"/>
              </a:solidFill>
              <a:latin typeface="Roche Sans"/>
              <a:ea typeface="Roche Sans"/>
              <a:cs typeface="Roche Sans"/>
              <a:sym typeface="Roche Sans"/>
            </a:endParaRPr>
          </a:p>
        </p:txBody>
      </p:sp>
      <p:sp>
        <p:nvSpPr>
          <p:cNvPr id="749" name="Google Shape;749;p95"/>
          <p:cNvSpPr/>
          <p:nvPr/>
        </p:nvSpPr>
        <p:spPr>
          <a:xfrm>
            <a:off x="5040851" y="1543665"/>
            <a:ext cx="2110500" cy="828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Roche Sans"/>
                <a:ea typeface="Roche Sans"/>
                <a:cs typeface="Roche Sans"/>
                <a:sym typeface="Roche Sans"/>
              </a:rPr>
              <a:t>Medscape Program</a:t>
            </a:r>
            <a:endParaRPr sz="1600" b="1" i="0" u="none" strike="noStrike" cap="none">
              <a:solidFill>
                <a:srgbClr val="000000"/>
              </a:solidFill>
              <a:latin typeface="Roche Sans"/>
              <a:ea typeface="Roche Sans"/>
              <a:cs typeface="Roche Sans"/>
              <a:sym typeface="Roche Sans"/>
            </a:endParaRPr>
          </a:p>
        </p:txBody>
      </p:sp>
      <p:sp>
        <p:nvSpPr>
          <p:cNvPr id="750" name="Google Shape;750;p95"/>
          <p:cNvSpPr/>
          <p:nvPr/>
        </p:nvSpPr>
        <p:spPr>
          <a:xfrm>
            <a:off x="2797941" y="1543665"/>
            <a:ext cx="2110500" cy="828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Roche Sans"/>
                <a:ea typeface="Roche Sans"/>
                <a:cs typeface="Roche Sans"/>
                <a:sym typeface="Roche Sans"/>
              </a:rPr>
              <a:t>General</a:t>
            </a:r>
            <a:br>
              <a:rPr lang="en-US" sz="1600" b="1" i="0" u="none" strike="noStrike" cap="none">
                <a:solidFill>
                  <a:srgbClr val="FFFFFF"/>
                </a:solidFill>
                <a:latin typeface="Roche Sans"/>
                <a:ea typeface="Roche Sans"/>
                <a:cs typeface="Roche Sans"/>
                <a:sym typeface="Roche Sans"/>
              </a:rPr>
            </a:br>
            <a:r>
              <a:rPr lang="en-US" sz="1600" b="1" i="0" u="none" strike="noStrike" cap="none">
                <a:solidFill>
                  <a:srgbClr val="FFFFFF"/>
                </a:solidFill>
                <a:latin typeface="Roche Sans"/>
                <a:ea typeface="Roche Sans"/>
                <a:cs typeface="Roche Sans"/>
                <a:sym typeface="Roche Sans"/>
              </a:rPr>
              <a:t>Education Videos</a:t>
            </a:r>
            <a:endParaRPr sz="1600" b="1" i="0" u="none" strike="noStrike" cap="none">
              <a:solidFill>
                <a:srgbClr val="FFFFFF"/>
              </a:solidFill>
              <a:latin typeface="Roche Sans"/>
              <a:ea typeface="Roche Sans"/>
              <a:cs typeface="Roche Sans"/>
              <a:sym typeface="Roche Sans"/>
            </a:endParaRPr>
          </a:p>
        </p:txBody>
      </p:sp>
      <p:sp>
        <p:nvSpPr>
          <p:cNvPr id="751" name="Google Shape;751;p95"/>
          <p:cNvSpPr/>
          <p:nvPr/>
        </p:nvSpPr>
        <p:spPr>
          <a:xfrm>
            <a:off x="7283761" y="1543665"/>
            <a:ext cx="2110500" cy="828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Roche Sans"/>
                <a:ea typeface="Roche Sans"/>
                <a:cs typeface="Roche Sans"/>
                <a:sym typeface="Roche Sans"/>
              </a:rPr>
              <a:t>Reference Resources</a:t>
            </a:r>
            <a:endParaRPr sz="1600" b="1" i="0" u="none" strike="noStrike" cap="none">
              <a:solidFill>
                <a:srgbClr val="000000"/>
              </a:solidFill>
              <a:latin typeface="Roche Sans"/>
              <a:ea typeface="Roche Sans"/>
              <a:cs typeface="Roche Sans"/>
              <a:sym typeface="Roche Sans"/>
            </a:endParaRPr>
          </a:p>
        </p:txBody>
      </p:sp>
      <p:sp>
        <p:nvSpPr>
          <p:cNvPr id="752" name="Google Shape;752;p95"/>
          <p:cNvSpPr/>
          <p:nvPr/>
        </p:nvSpPr>
        <p:spPr>
          <a:xfrm>
            <a:off x="9526673" y="1543665"/>
            <a:ext cx="2110500" cy="828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Roche Sans"/>
                <a:ea typeface="Roche Sans"/>
                <a:cs typeface="Roche Sans"/>
                <a:sym typeface="Roche Sans"/>
              </a:rPr>
              <a:t>Educational Sessions</a:t>
            </a:r>
            <a:endParaRPr sz="1600" b="1" i="0" u="none" strike="noStrike" cap="none">
              <a:solidFill>
                <a:srgbClr val="000000"/>
              </a:solidFill>
              <a:latin typeface="Roche Sans"/>
              <a:ea typeface="Roche Sans"/>
              <a:cs typeface="Roche Sans"/>
              <a:sym typeface="Roche Sans"/>
            </a:endParaRPr>
          </a:p>
        </p:txBody>
      </p:sp>
      <p:sp>
        <p:nvSpPr>
          <p:cNvPr id="753" name="Google Shape;753;p95"/>
          <p:cNvSpPr txBox="1"/>
          <p:nvPr/>
        </p:nvSpPr>
        <p:spPr>
          <a:xfrm>
            <a:off x="555030" y="2484625"/>
            <a:ext cx="2110500" cy="3719100"/>
          </a:xfrm>
          <a:prstGeom prst="rect">
            <a:avLst/>
          </a:prstGeom>
          <a:solidFill>
            <a:srgbClr val="F2F2F2"/>
          </a:solidFill>
          <a:ln>
            <a:noFill/>
          </a:ln>
        </p:spPr>
        <p:txBody>
          <a:bodyPr spcFirstLastPara="1" wrap="square" lIns="91425" tIns="91425" rIns="91425" bIns="91425" anchor="t" anchorCtr="0">
            <a:noAutofit/>
          </a:bodyPr>
          <a:lstStyle/>
          <a:p>
            <a:pPr marL="292100" marR="0" lvl="0" indent="-285750" algn="l" rtl="0">
              <a:lnSpc>
                <a:spcPct val="100000"/>
              </a:lnSpc>
              <a:spcBef>
                <a:spcPts val="0"/>
              </a:spcBef>
              <a:spcAft>
                <a:spcPts val="0"/>
              </a:spcAft>
              <a:buClr>
                <a:srgbClr val="0B41CD"/>
              </a:buClr>
              <a:buSzPts val="1500"/>
              <a:buFont typeface="Roche Sans Light"/>
              <a:buChar char="▪"/>
            </a:pPr>
            <a:r>
              <a:rPr lang="en-US" sz="1500" b="0" i="0" u="none" strike="noStrike" cap="none">
                <a:solidFill>
                  <a:srgbClr val="000000"/>
                </a:solidFill>
                <a:latin typeface="Roche Sans Light"/>
                <a:ea typeface="Roche Sans Light"/>
                <a:cs typeface="Roche Sans Light"/>
                <a:sym typeface="Roche Sans Light"/>
              </a:rPr>
              <a:t>Best practices from real-world institutions</a:t>
            </a:r>
            <a:endParaRPr sz="1300" b="0" i="0" u="none" strike="noStrike" cap="none">
              <a:solidFill>
                <a:srgbClr val="000000"/>
              </a:solidFill>
              <a:latin typeface="Roche Sans Light"/>
              <a:ea typeface="Roche Sans Light"/>
              <a:cs typeface="Roche Sans Light"/>
              <a:sym typeface="Roche Sans Light"/>
            </a:endParaRPr>
          </a:p>
          <a:p>
            <a:pPr marL="292100" marR="0" lvl="0" indent="-285750" algn="l" rtl="0">
              <a:lnSpc>
                <a:spcPct val="100000"/>
              </a:lnSpc>
              <a:spcBef>
                <a:spcPts val="700"/>
              </a:spcBef>
              <a:spcAft>
                <a:spcPts val="0"/>
              </a:spcAft>
              <a:buClr>
                <a:srgbClr val="0B41CD"/>
              </a:buClr>
              <a:buSzPts val="1500"/>
              <a:buFont typeface="Roche Sans Light"/>
              <a:buChar char="▪"/>
            </a:pPr>
            <a:r>
              <a:rPr lang="en-US" sz="1500" b="0" i="0" u="none" strike="noStrike" cap="none">
                <a:solidFill>
                  <a:srgbClr val="000000"/>
                </a:solidFill>
                <a:latin typeface="Roche Sans Light"/>
                <a:ea typeface="Roche Sans Light"/>
                <a:cs typeface="Roche Sans Light"/>
                <a:sym typeface="Roche Sans Light"/>
              </a:rPr>
              <a:t>Specific patient populations of interest</a:t>
            </a:r>
            <a:endParaRPr sz="1300" b="0" i="0" u="none" strike="noStrike" cap="none">
              <a:solidFill>
                <a:srgbClr val="000000"/>
              </a:solidFill>
              <a:latin typeface="Roche Sans Light"/>
              <a:ea typeface="Roche Sans Light"/>
              <a:cs typeface="Roche Sans Light"/>
              <a:sym typeface="Roche Sans Light"/>
            </a:endParaRPr>
          </a:p>
        </p:txBody>
      </p:sp>
      <p:sp>
        <p:nvSpPr>
          <p:cNvPr id="754" name="Google Shape;754;p95"/>
          <p:cNvSpPr txBox="1"/>
          <p:nvPr/>
        </p:nvSpPr>
        <p:spPr>
          <a:xfrm>
            <a:off x="2797941" y="2484625"/>
            <a:ext cx="2110500" cy="3719100"/>
          </a:xfrm>
          <a:prstGeom prst="rect">
            <a:avLst/>
          </a:prstGeom>
          <a:solidFill>
            <a:srgbClr val="F2F2F2"/>
          </a:solidFill>
          <a:ln>
            <a:noFill/>
          </a:ln>
        </p:spPr>
        <p:txBody>
          <a:bodyPr spcFirstLastPara="1" wrap="square" lIns="91425" tIns="91425" rIns="91425" bIns="91425" anchor="t" anchorCtr="0">
            <a:noAutofit/>
          </a:bodyPr>
          <a:lstStyle/>
          <a:p>
            <a:pPr marL="292100" marR="0" lvl="0" indent="-285750" algn="l" rtl="0">
              <a:lnSpc>
                <a:spcPct val="100000"/>
              </a:lnSpc>
              <a:spcBef>
                <a:spcPts val="0"/>
              </a:spcBef>
              <a:spcAft>
                <a:spcPts val="0"/>
              </a:spcAft>
              <a:buClr>
                <a:srgbClr val="0B41CD"/>
              </a:buClr>
              <a:buSzPts val="1500"/>
              <a:buFont typeface="Roche Sans Light"/>
              <a:buChar char="▪"/>
            </a:pPr>
            <a:r>
              <a:rPr lang="en-US" sz="1500" b="0" i="0" u="none" strike="noStrike" cap="none">
                <a:solidFill>
                  <a:srgbClr val="000000"/>
                </a:solidFill>
                <a:latin typeface="Roche Sans Light"/>
                <a:ea typeface="Roche Sans Light"/>
                <a:cs typeface="Roche Sans Light"/>
                <a:sym typeface="Roche Sans Light"/>
              </a:rPr>
              <a:t>&lt;20 minute videos for on-demand learning</a:t>
            </a:r>
            <a:endParaRPr sz="1300" b="0" i="0" u="none" strike="noStrike" cap="none">
              <a:solidFill>
                <a:srgbClr val="000000"/>
              </a:solidFill>
              <a:latin typeface="Roche Sans Light"/>
              <a:ea typeface="Roche Sans Light"/>
              <a:cs typeface="Roche Sans Light"/>
              <a:sym typeface="Roche Sans Light"/>
            </a:endParaRPr>
          </a:p>
          <a:p>
            <a:pPr marL="292100" marR="0" lvl="0" indent="-285750" algn="l" rtl="0">
              <a:lnSpc>
                <a:spcPct val="100000"/>
              </a:lnSpc>
              <a:spcBef>
                <a:spcPts val="700"/>
              </a:spcBef>
              <a:spcAft>
                <a:spcPts val="0"/>
              </a:spcAft>
              <a:buClr>
                <a:srgbClr val="0B41CD"/>
              </a:buClr>
              <a:buSzPts val="1500"/>
              <a:buFont typeface="Roche Sans Light"/>
              <a:buChar char="▪"/>
            </a:pPr>
            <a:r>
              <a:rPr lang="en-US" sz="1500" b="0" i="0" u="none" strike="noStrike" cap="none">
                <a:solidFill>
                  <a:srgbClr val="000000"/>
                </a:solidFill>
                <a:latin typeface="Roche Sans Light"/>
                <a:ea typeface="Roche Sans Light"/>
                <a:cs typeface="Roche Sans Light"/>
                <a:sym typeface="Roche Sans Light"/>
              </a:rPr>
              <a:t>Three critical perspectives: Nursing, Clinicians, Laboratorians</a:t>
            </a:r>
            <a:endParaRPr sz="1300" b="0" i="0" u="none" strike="noStrike" cap="none">
              <a:solidFill>
                <a:srgbClr val="000000"/>
              </a:solidFill>
              <a:latin typeface="Roche Sans Light"/>
              <a:ea typeface="Roche Sans Light"/>
              <a:cs typeface="Roche Sans Light"/>
              <a:sym typeface="Roche Sans Light"/>
            </a:endParaRPr>
          </a:p>
        </p:txBody>
      </p:sp>
      <p:sp>
        <p:nvSpPr>
          <p:cNvPr id="755" name="Google Shape;755;p95"/>
          <p:cNvSpPr txBox="1"/>
          <p:nvPr/>
        </p:nvSpPr>
        <p:spPr>
          <a:xfrm>
            <a:off x="5040850" y="2484625"/>
            <a:ext cx="2110500" cy="3719100"/>
          </a:xfrm>
          <a:prstGeom prst="rect">
            <a:avLst/>
          </a:prstGeom>
          <a:solidFill>
            <a:srgbClr val="F2F2F2"/>
          </a:solidFill>
          <a:ln>
            <a:noFill/>
          </a:ln>
        </p:spPr>
        <p:txBody>
          <a:bodyPr spcFirstLastPara="1" wrap="square" lIns="91425" tIns="91425" rIns="91425" bIns="91425" anchor="t" anchorCtr="0">
            <a:noAutofit/>
          </a:bodyPr>
          <a:lstStyle/>
          <a:p>
            <a:pPr marL="292100" marR="0" lvl="0" indent="-285750" algn="l" rtl="0">
              <a:lnSpc>
                <a:spcPct val="100000"/>
              </a:lnSpc>
              <a:spcBef>
                <a:spcPts val="0"/>
              </a:spcBef>
              <a:spcAft>
                <a:spcPts val="0"/>
              </a:spcAft>
              <a:buClr>
                <a:srgbClr val="0B41CD"/>
              </a:buClr>
              <a:buSzPts val="1500"/>
              <a:buFont typeface="Roche Sans Light"/>
              <a:buChar char="▪"/>
            </a:pPr>
            <a:r>
              <a:rPr lang="en-US" sz="1500" b="0" i="0" u="none" strike="noStrike" cap="none">
                <a:solidFill>
                  <a:srgbClr val="000000"/>
                </a:solidFill>
                <a:latin typeface="Roche Sans Light"/>
                <a:ea typeface="Roche Sans Light"/>
                <a:cs typeface="Roche Sans Light"/>
                <a:sym typeface="Roche Sans Light"/>
              </a:rPr>
              <a:t>From field experts, Dr. Januzzi &amp; Dr. Daniels</a:t>
            </a:r>
            <a:endParaRPr sz="1300" b="0" i="0" u="none" strike="noStrike" cap="none">
              <a:solidFill>
                <a:srgbClr val="000000"/>
              </a:solidFill>
              <a:latin typeface="Roche Sans Light"/>
              <a:ea typeface="Roche Sans Light"/>
              <a:cs typeface="Roche Sans Light"/>
              <a:sym typeface="Roche Sans Light"/>
            </a:endParaRPr>
          </a:p>
          <a:p>
            <a:pPr marL="292100" marR="0" lvl="0" indent="-285750" algn="l" rtl="0">
              <a:lnSpc>
                <a:spcPct val="100000"/>
              </a:lnSpc>
              <a:spcBef>
                <a:spcPts val="700"/>
              </a:spcBef>
              <a:spcAft>
                <a:spcPts val="0"/>
              </a:spcAft>
              <a:buClr>
                <a:srgbClr val="0B41CD"/>
              </a:buClr>
              <a:buSzPts val="1500"/>
              <a:buFont typeface="Roche Sans Light"/>
              <a:buChar char="▪"/>
            </a:pPr>
            <a:r>
              <a:rPr lang="en-US" sz="1500" b="0" i="0" u="none" strike="noStrike" cap="none">
                <a:solidFill>
                  <a:srgbClr val="000000"/>
                </a:solidFill>
                <a:latin typeface="Roche Sans Light"/>
                <a:ea typeface="Roche Sans Light"/>
                <a:cs typeface="Roche Sans Light"/>
                <a:sym typeface="Roche Sans Light"/>
              </a:rPr>
              <a:t>Implementation-</a:t>
            </a:r>
            <a:br>
              <a:rPr lang="en-US" sz="1500" b="0" i="0" u="none" strike="noStrike" cap="none">
                <a:solidFill>
                  <a:srgbClr val="000000"/>
                </a:solidFill>
                <a:latin typeface="Roche Sans Light"/>
                <a:ea typeface="Roche Sans Light"/>
                <a:cs typeface="Roche Sans Light"/>
                <a:sym typeface="Roche Sans Light"/>
              </a:rPr>
            </a:br>
            <a:r>
              <a:rPr lang="en-US" sz="1500" b="0" i="0" u="none" strike="noStrike" cap="none">
                <a:solidFill>
                  <a:srgbClr val="000000"/>
                </a:solidFill>
                <a:latin typeface="Roche Sans Light"/>
                <a:ea typeface="Roche Sans Light"/>
                <a:cs typeface="Roche Sans Light"/>
                <a:sym typeface="Roche Sans Light"/>
              </a:rPr>
              <a:t>focus</a:t>
            </a:r>
            <a:endParaRPr sz="1300" b="0" i="0" u="none" strike="noStrike" cap="none">
              <a:solidFill>
                <a:srgbClr val="000000"/>
              </a:solidFill>
              <a:latin typeface="Roche Sans Light"/>
              <a:ea typeface="Roche Sans Light"/>
              <a:cs typeface="Roche Sans Light"/>
              <a:sym typeface="Roche Sans Light"/>
            </a:endParaRPr>
          </a:p>
          <a:p>
            <a:pPr marL="292100" marR="0" lvl="0" indent="-285750" algn="l" rtl="0">
              <a:lnSpc>
                <a:spcPct val="100000"/>
              </a:lnSpc>
              <a:spcBef>
                <a:spcPts val="700"/>
              </a:spcBef>
              <a:spcAft>
                <a:spcPts val="0"/>
              </a:spcAft>
              <a:buClr>
                <a:srgbClr val="0B41CD"/>
              </a:buClr>
              <a:buSzPts val="1500"/>
              <a:buFont typeface="Roche Sans Light"/>
              <a:buChar char="▪"/>
            </a:pPr>
            <a:r>
              <a:rPr lang="en-US" sz="1500" b="0" i="0" u="none" strike="noStrike" cap="none">
                <a:solidFill>
                  <a:srgbClr val="000000"/>
                </a:solidFill>
                <a:latin typeface="Roche Sans Light"/>
                <a:ea typeface="Roche Sans Light"/>
                <a:cs typeface="Roche Sans Light"/>
                <a:sym typeface="Roche Sans Light"/>
              </a:rPr>
              <a:t>Offers CE credits</a:t>
            </a:r>
            <a:endParaRPr sz="1300" b="0" i="0" u="none" strike="noStrike" cap="none">
              <a:solidFill>
                <a:srgbClr val="000000"/>
              </a:solidFill>
              <a:latin typeface="Roche Sans Light"/>
              <a:ea typeface="Roche Sans Light"/>
              <a:cs typeface="Roche Sans Light"/>
              <a:sym typeface="Roche Sans Light"/>
            </a:endParaRPr>
          </a:p>
        </p:txBody>
      </p:sp>
      <p:sp>
        <p:nvSpPr>
          <p:cNvPr id="756" name="Google Shape;756;p95"/>
          <p:cNvSpPr txBox="1"/>
          <p:nvPr/>
        </p:nvSpPr>
        <p:spPr>
          <a:xfrm>
            <a:off x="7283761" y="2484625"/>
            <a:ext cx="2110500" cy="3719100"/>
          </a:xfrm>
          <a:prstGeom prst="rect">
            <a:avLst/>
          </a:prstGeom>
          <a:solidFill>
            <a:srgbClr val="F2F2F2"/>
          </a:solidFill>
          <a:ln>
            <a:noFill/>
          </a:ln>
        </p:spPr>
        <p:txBody>
          <a:bodyPr spcFirstLastPara="1" wrap="square" lIns="91425" tIns="91425" rIns="91425" bIns="91425" anchor="t" anchorCtr="0">
            <a:noAutofit/>
          </a:bodyPr>
          <a:lstStyle/>
          <a:p>
            <a:pPr marL="292100" marR="0" lvl="0" indent="-285750" algn="l" rtl="0">
              <a:lnSpc>
                <a:spcPct val="100000"/>
              </a:lnSpc>
              <a:spcBef>
                <a:spcPts val="0"/>
              </a:spcBef>
              <a:spcAft>
                <a:spcPts val="0"/>
              </a:spcAft>
              <a:buClr>
                <a:srgbClr val="0B41CD"/>
              </a:buClr>
              <a:buSzPts val="1500"/>
              <a:buFont typeface="Roche Sans Light"/>
              <a:buChar char="▪"/>
            </a:pPr>
            <a:r>
              <a:rPr lang="en-US" sz="1500" b="0" i="0" u="none" strike="noStrike" cap="none">
                <a:solidFill>
                  <a:srgbClr val="000000"/>
                </a:solidFill>
                <a:latin typeface="Roche Sans Light"/>
                <a:ea typeface="Roche Sans Light"/>
                <a:cs typeface="Roche Sans Light"/>
                <a:sym typeface="Roche Sans Light"/>
              </a:rPr>
              <a:t>2021 AHA/ACC Chest Pain Guidelines Summary</a:t>
            </a:r>
            <a:endParaRPr sz="1300" b="0" i="0" u="none" strike="noStrike" cap="none">
              <a:solidFill>
                <a:srgbClr val="000000"/>
              </a:solidFill>
              <a:latin typeface="Roche Sans Light"/>
              <a:ea typeface="Roche Sans Light"/>
              <a:cs typeface="Roche Sans Light"/>
              <a:sym typeface="Roche Sans Light"/>
            </a:endParaRPr>
          </a:p>
          <a:p>
            <a:pPr marL="292100" marR="0" lvl="0" indent="-285750" algn="l" rtl="0">
              <a:lnSpc>
                <a:spcPct val="100000"/>
              </a:lnSpc>
              <a:spcBef>
                <a:spcPts val="700"/>
              </a:spcBef>
              <a:spcAft>
                <a:spcPts val="0"/>
              </a:spcAft>
              <a:buClr>
                <a:srgbClr val="0B41CD"/>
              </a:buClr>
              <a:buSzPts val="1500"/>
              <a:buFont typeface="Roche Sans Light"/>
              <a:buChar char="▪"/>
            </a:pPr>
            <a:r>
              <a:rPr lang="en-US" sz="1500" b="0" i="0" u="none" strike="noStrike" cap="none">
                <a:solidFill>
                  <a:srgbClr val="000000"/>
                </a:solidFill>
                <a:latin typeface="Roche Sans Light"/>
                <a:ea typeface="Roche Sans Light"/>
                <a:cs typeface="Roche Sans Light"/>
                <a:sym typeface="Roche Sans Light"/>
              </a:rPr>
              <a:t>McLaren Health Landing Page</a:t>
            </a:r>
            <a:endParaRPr sz="1300" b="0" i="0" u="none" strike="noStrike" cap="none">
              <a:solidFill>
                <a:srgbClr val="000000"/>
              </a:solidFill>
              <a:latin typeface="Roche Sans Light"/>
              <a:ea typeface="Roche Sans Light"/>
              <a:cs typeface="Roche Sans Light"/>
              <a:sym typeface="Roche Sans Light"/>
            </a:endParaRPr>
          </a:p>
        </p:txBody>
      </p:sp>
      <p:sp>
        <p:nvSpPr>
          <p:cNvPr id="757" name="Google Shape;757;p95"/>
          <p:cNvSpPr txBox="1"/>
          <p:nvPr/>
        </p:nvSpPr>
        <p:spPr>
          <a:xfrm>
            <a:off x="9526673" y="2484625"/>
            <a:ext cx="2110500" cy="3719100"/>
          </a:xfrm>
          <a:prstGeom prst="rect">
            <a:avLst/>
          </a:prstGeom>
          <a:solidFill>
            <a:srgbClr val="F2F2F2"/>
          </a:solidFill>
          <a:ln>
            <a:noFill/>
          </a:ln>
        </p:spPr>
        <p:txBody>
          <a:bodyPr spcFirstLastPara="1" wrap="square" lIns="91425" tIns="91425" rIns="91425" bIns="91425" anchor="t" anchorCtr="0">
            <a:noAutofit/>
          </a:bodyPr>
          <a:lstStyle/>
          <a:p>
            <a:pPr marL="292100" marR="0" lvl="0" indent="-285750" algn="l" rtl="0">
              <a:lnSpc>
                <a:spcPct val="100000"/>
              </a:lnSpc>
              <a:spcBef>
                <a:spcPts val="0"/>
              </a:spcBef>
              <a:spcAft>
                <a:spcPts val="0"/>
              </a:spcAft>
              <a:buClr>
                <a:srgbClr val="0B41CD"/>
              </a:buClr>
              <a:buSzPts val="1500"/>
              <a:buFont typeface="Roche Sans Light"/>
              <a:buChar char="▪"/>
            </a:pPr>
            <a:r>
              <a:rPr lang="en-US" sz="1500" b="0" i="0" u="none" strike="noStrike" cap="none">
                <a:solidFill>
                  <a:srgbClr val="000000"/>
                </a:solidFill>
                <a:latin typeface="Roche Sans Light"/>
                <a:ea typeface="Roche Sans Light"/>
                <a:cs typeface="Roche Sans Light"/>
                <a:sym typeface="Roche Sans Light"/>
              </a:rPr>
              <a:t>Roche Clinical Specialists &amp; Scientific Liaisons</a:t>
            </a:r>
            <a:endParaRPr sz="1300" b="0" i="0" u="none" strike="noStrike" cap="none">
              <a:solidFill>
                <a:srgbClr val="000000"/>
              </a:solidFill>
              <a:latin typeface="Roche Sans Light"/>
              <a:ea typeface="Roche Sans Light"/>
              <a:cs typeface="Roche Sans Light"/>
              <a:sym typeface="Roche Sans Light"/>
            </a:endParaRPr>
          </a:p>
          <a:p>
            <a:pPr marL="292100" marR="0" lvl="0" indent="-285750" algn="l" rtl="0">
              <a:lnSpc>
                <a:spcPct val="100000"/>
              </a:lnSpc>
              <a:spcBef>
                <a:spcPts val="700"/>
              </a:spcBef>
              <a:spcAft>
                <a:spcPts val="0"/>
              </a:spcAft>
              <a:buClr>
                <a:srgbClr val="0B41CD"/>
              </a:buClr>
              <a:buSzPts val="1500"/>
              <a:buFont typeface="Roche Sans Light"/>
              <a:buChar char="▪"/>
            </a:pPr>
            <a:r>
              <a:rPr lang="en-US" sz="1500" b="0" i="0" u="none" strike="noStrike" cap="none">
                <a:solidFill>
                  <a:srgbClr val="000000"/>
                </a:solidFill>
                <a:latin typeface="Roche Sans Light"/>
                <a:ea typeface="Roche Sans Light"/>
                <a:cs typeface="Roche Sans Light"/>
                <a:sym typeface="Roche Sans Light"/>
              </a:rPr>
              <a:t>Host educational sessions</a:t>
            </a:r>
            <a:endParaRPr sz="1300" b="0" i="0" u="none" strike="noStrike" cap="none">
              <a:solidFill>
                <a:srgbClr val="000000"/>
              </a:solidFill>
              <a:latin typeface="Roche Sans Light"/>
              <a:ea typeface="Roche Sans Light"/>
              <a:cs typeface="Roche Sans Light"/>
              <a:sym typeface="Roche Sans Light"/>
            </a:endParaRPr>
          </a:p>
          <a:p>
            <a:pPr marL="292100" marR="0" lvl="0" indent="-285750" algn="l" rtl="0">
              <a:lnSpc>
                <a:spcPct val="100000"/>
              </a:lnSpc>
              <a:spcBef>
                <a:spcPts val="700"/>
              </a:spcBef>
              <a:spcAft>
                <a:spcPts val="0"/>
              </a:spcAft>
              <a:buClr>
                <a:srgbClr val="0B41CD"/>
              </a:buClr>
              <a:buSzPts val="1500"/>
              <a:buFont typeface="Roche Sans Light"/>
              <a:buChar char="▪"/>
            </a:pPr>
            <a:r>
              <a:rPr lang="en-US" sz="1500" b="0" i="0" u="none" strike="noStrike" cap="none">
                <a:solidFill>
                  <a:srgbClr val="000000"/>
                </a:solidFill>
                <a:latin typeface="Roche Sans Light"/>
                <a:ea typeface="Roche Sans Light"/>
                <a:cs typeface="Roche Sans Light"/>
                <a:sym typeface="Roche Sans Light"/>
              </a:rPr>
              <a:t>Host Q&amp;A sessions post self-learning</a:t>
            </a:r>
            <a:endParaRPr sz="1300" b="0" i="0" u="none" strike="noStrike" cap="none">
              <a:solidFill>
                <a:srgbClr val="000000"/>
              </a:solidFill>
              <a:latin typeface="Roche Sans Light"/>
              <a:ea typeface="Roche Sans Light"/>
              <a:cs typeface="Roche Sans Light"/>
              <a:sym typeface="Roche Sans Light"/>
            </a:endParaRPr>
          </a:p>
        </p:txBody>
      </p:sp>
      <p:sp>
        <p:nvSpPr>
          <p:cNvPr id="758" name="Google Shape;758;p95"/>
          <p:cNvSpPr/>
          <p:nvPr/>
        </p:nvSpPr>
        <p:spPr>
          <a:xfrm>
            <a:off x="648384" y="4466469"/>
            <a:ext cx="1923600" cy="165120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90500" algn="ctr" rtl="0">
              <a:lnSpc>
                <a:spcPct val="100000"/>
              </a:lnSpc>
              <a:spcBef>
                <a:spcPts val="0"/>
              </a:spcBef>
              <a:spcAft>
                <a:spcPts val="0"/>
              </a:spcAft>
              <a:buClr>
                <a:srgbClr val="000000"/>
              </a:buClr>
              <a:buSzPts val="1500"/>
              <a:buFont typeface="Noto Sans"/>
              <a:buNone/>
            </a:pPr>
            <a:endParaRPr sz="1500" b="0" i="0" u="none" strike="noStrike" cap="none">
              <a:solidFill>
                <a:schemeClr val="dk1"/>
              </a:solidFill>
              <a:latin typeface="Arial"/>
              <a:ea typeface="Arial"/>
              <a:cs typeface="Arial"/>
              <a:sym typeface="Arial"/>
            </a:endParaRPr>
          </a:p>
        </p:txBody>
      </p:sp>
      <p:pic>
        <p:nvPicPr>
          <p:cNvPr id="759" name="Google Shape;759;p95"/>
          <p:cNvPicPr preferRelativeResize="0"/>
          <p:nvPr/>
        </p:nvPicPr>
        <p:blipFill rotWithShape="1">
          <a:blip r:embed="rId3">
            <a:alphaModFix/>
          </a:blip>
          <a:srcRect/>
          <a:stretch/>
        </p:blipFill>
        <p:spPr>
          <a:xfrm>
            <a:off x="750518" y="4858523"/>
            <a:ext cx="1719322" cy="866892"/>
          </a:xfrm>
          <a:prstGeom prst="rect">
            <a:avLst/>
          </a:prstGeom>
          <a:noFill/>
          <a:ln>
            <a:noFill/>
          </a:ln>
        </p:spPr>
      </p:pic>
      <p:sp>
        <p:nvSpPr>
          <p:cNvPr id="760" name="Google Shape;760;p95"/>
          <p:cNvSpPr/>
          <p:nvPr/>
        </p:nvSpPr>
        <p:spPr>
          <a:xfrm>
            <a:off x="2891295" y="4466469"/>
            <a:ext cx="1923600" cy="165120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90500" algn="ctr" rtl="0">
              <a:lnSpc>
                <a:spcPct val="100000"/>
              </a:lnSpc>
              <a:spcBef>
                <a:spcPts val="0"/>
              </a:spcBef>
              <a:spcAft>
                <a:spcPts val="0"/>
              </a:spcAft>
              <a:buClr>
                <a:srgbClr val="000000"/>
              </a:buClr>
              <a:buSzPts val="1500"/>
              <a:buFont typeface="Noto Sans"/>
              <a:buNone/>
            </a:pPr>
            <a:endParaRPr sz="1500" b="0" i="0" u="none" strike="noStrike" cap="none">
              <a:solidFill>
                <a:schemeClr val="dk1"/>
              </a:solidFill>
              <a:latin typeface="Arial"/>
              <a:ea typeface="Arial"/>
              <a:cs typeface="Arial"/>
              <a:sym typeface="Arial"/>
            </a:endParaRPr>
          </a:p>
        </p:txBody>
      </p:sp>
      <p:sp>
        <p:nvSpPr>
          <p:cNvPr id="761" name="Google Shape;761;p95"/>
          <p:cNvSpPr/>
          <p:nvPr/>
        </p:nvSpPr>
        <p:spPr>
          <a:xfrm>
            <a:off x="5134204" y="4466469"/>
            <a:ext cx="1923600" cy="165120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90500" algn="ctr" rtl="0">
              <a:lnSpc>
                <a:spcPct val="100000"/>
              </a:lnSpc>
              <a:spcBef>
                <a:spcPts val="0"/>
              </a:spcBef>
              <a:spcAft>
                <a:spcPts val="0"/>
              </a:spcAft>
              <a:buClr>
                <a:srgbClr val="000000"/>
              </a:buClr>
              <a:buSzPts val="1500"/>
              <a:buFont typeface="Noto Sans"/>
              <a:buNone/>
            </a:pPr>
            <a:endParaRPr sz="1500" b="0" i="0" u="none" strike="noStrike" cap="none">
              <a:solidFill>
                <a:schemeClr val="dk1"/>
              </a:solidFill>
              <a:latin typeface="Arial"/>
              <a:ea typeface="Arial"/>
              <a:cs typeface="Arial"/>
              <a:sym typeface="Arial"/>
            </a:endParaRPr>
          </a:p>
        </p:txBody>
      </p:sp>
      <p:sp>
        <p:nvSpPr>
          <p:cNvPr id="762" name="Google Shape;762;p95"/>
          <p:cNvSpPr/>
          <p:nvPr/>
        </p:nvSpPr>
        <p:spPr>
          <a:xfrm>
            <a:off x="7377115" y="4466469"/>
            <a:ext cx="1923600" cy="165120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90500" algn="ctr" rtl="0">
              <a:lnSpc>
                <a:spcPct val="100000"/>
              </a:lnSpc>
              <a:spcBef>
                <a:spcPts val="0"/>
              </a:spcBef>
              <a:spcAft>
                <a:spcPts val="0"/>
              </a:spcAft>
              <a:buClr>
                <a:srgbClr val="000000"/>
              </a:buClr>
              <a:buSzPts val="1500"/>
              <a:buFont typeface="Noto Sans"/>
              <a:buNone/>
            </a:pPr>
            <a:endParaRPr sz="1500" b="0" i="0" u="none" strike="noStrike" cap="none">
              <a:solidFill>
                <a:schemeClr val="dk1"/>
              </a:solidFill>
              <a:latin typeface="Arial"/>
              <a:ea typeface="Arial"/>
              <a:cs typeface="Arial"/>
              <a:sym typeface="Arial"/>
            </a:endParaRPr>
          </a:p>
        </p:txBody>
      </p:sp>
      <p:sp>
        <p:nvSpPr>
          <p:cNvPr id="763" name="Google Shape;763;p95"/>
          <p:cNvSpPr/>
          <p:nvPr/>
        </p:nvSpPr>
        <p:spPr>
          <a:xfrm>
            <a:off x="9620027" y="4466469"/>
            <a:ext cx="1923600" cy="165120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90500" algn="ctr" rtl="0">
              <a:lnSpc>
                <a:spcPct val="100000"/>
              </a:lnSpc>
              <a:spcBef>
                <a:spcPts val="0"/>
              </a:spcBef>
              <a:spcAft>
                <a:spcPts val="0"/>
              </a:spcAft>
              <a:buClr>
                <a:srgbClr val="000000"/>
              </a:buClr>
              <a:buSzPts val="1500"/>
              <a:buFont typeface="Noto Sans"/>
              <a:buNone/>
            </a:pPr>
            <a:endParaRPr sz="1500" b="0" i="0" u="none" strike="noStrike" cap="none">
              <a:solidFill>
                <a:schemeClr val="dk1"/>
              </a:solidFill>
              <a:latin typeface="Arial"/>
              <a:ea typeface="Arial"/>
              <a:cs typeface="Arial"/>
              <a:sym typeface="Arial"/>
            </a:endParaRPr>
          </a:p>
        </p:txBody>
      </p:sp>
      <p:grpSp>
        <p:nvGrpSpPr>
          <p:cNvPr id="764" name="Google Shape;764;p95"/>
          <p:cNvGrpSpPr/>
          <p:nvPr/>
        </p:nvGrpSpPr>
        <p:grpSpPr>
          <a:xfrm>
            <a:off x="3000048" y="4613022"/>
            <a:ext cx="1706575" cy="1358525"/>
            <a:chOff x="2738436" y="4008289"/>
            <a:chExt cx="2066071" cy="1644704"/>
          </a:xfrm>
        </p:grpSpPr>
        <p:pic>
          <p:nvPicPr>
            <p:cNvPr id="765" name="Google Shape;765;p95"/>
            <p:cNvPicPr preferRelativeResize="0"/>
            <p:nvPr/>
          </p:nvPicPr>
          <p:blipFill rotWithShape="1">
            <a:blip r:embed="rId4">
              <a:alphaModFix/>
            </a:blip>
            <a:srcRect/>
            <a:stretch/>
          </p:blipFill>
          <p:spPr>
            <a:xfrm>
              <a:off x="2738436" y="4730533"/>
              <a:ext cx="1590597" cy="922460"/>
            </a:xfrm>
            <a:prstGeom prst="rect">
              <a:avLst/>
            </a:prstGeom>
            <a:noFill/>
            <a:ln>
              <a:noFill/>
            </a:ln>
          </p:spPr>
        </p:pic>
        <p:pic>
          <p:nvPicPr>
            <p:cNvPr id="766" name="Google Shape;766;p95"/>
            <p:cNvPicPr preferRelativeResize="0"/>
            <p:nvPr/>
          </p:nvPicPr>
          <p:blipFill rotWithShape="1">
            <a:blip r:embed="rId5">
              <a:alphaModFix/>
            </a:blip>
            <a:srcRect/>
            <a:stretch/>
          </p:blipFill>
          <p:spPr>
            <a:xfrm>
              <a:off x="3134577" y="4008289"/>
              <a:ext cx="1669930" cy="971514"/>
            </a:xfrm>
            <a:prstGeom prst="rect">
              <a:avLst/>
            </a:prstGeom>
            <a:noFill/>
            <a:ln>
              <a:noFill/>
            </a:ln>
          </p:spPr>
        </p:pic>
      </p:grpSp>
      <p:pic>
        <p:nvPicPr>
          <p:cNvPr id="767" name="Google Shape;767;p95"/>
          <p:cNvPicPr preferRelativeResize="0"/>
          <p:nvPr/>
        </p:nvPicPr>
        <p:blipFill rotWithShape="1">
          <a:blip r:embed="rId6">
            <a:alphaModFix/>
          </a:blip>
          <a:srcRect/>
          <a:stretch/>
        </p:blipFill>
        <p:spPr>
          <a:xfrm>
            <a:off x="5515918" y="4566464"/>
            <a:ext cx="1160162" cy="1451010"/>
          </a:xfrm>
          <a:prstGeom prst="rect">
            <a:avLst/>
          </a:prstGeom>
          <a:noFill/>
          <a:ln w="38100" cap="sq" cmpd="sng">
            <a:solidFill>
              <a:srgbClr val="CCCCCD"/>
            </a:solidFill>
            <a:prstDash val="solid"/>
            <a:miter lim="800000"/>
            <a:headEnd type="none" w="sm" len="sm"/>
            <a:tailEnd type="none" w="sm" len="sm"/>
          </a:ln>
        </p:spPr>
      </p:pic>
      <p:grpSp>
        <p:nvGrpSpPr>
          <p:cNvPr id="768" name="Google Shape;768;p95"/>
          <p:cNvGrpSpPr/>
          <p:nvPr/>
        </p:nvGrpSpPr>
        <p:grpSpPr>
          <a:xfrm>
            <a:off x="7581102" y="4540596"/>
            <a:ext cx="1514511" cy="1501990"/>
            <a:chOff x="7361848" y="3748391"/>
            <a:chExt cx="2018002" cy="2001319"/>
          </a:xfrm>
        </p:grpSpPr>
        <p:pic>
          <p:nvPicPr>
            <p:cNvPr id="769" name="Google Shape;769;p95"/>
            <p:cNvPicPr preferRelativeResize="0"/>
            <p:nvPr/>
          </p:nvPicPr>
          <p:blipFill rotWithShape="1">
            <a:blip r:embed="rId7">
              <a:alphaModFix/>
            </a:blip>
            <a:srcRect/>
            <a:stretch/>
          </p:blipFill>
          <p:spPr>
            <a:xfrm>
              <a:off x="7362460" y="4633710"/>
              <a:ext cx="1342500" cy="1116000"/>
            </a:xfrm>
            <a:prstGeom prst="roundRect">
              <a:avLst>
                <a:gd name="adj" fmla="val 0"/>
              </a:avLst>
            </a:prstGeom>
            <a:noFill/>
            <a:ln w="19050" cap="flat" cmpd="sng">
              <a:solidFill>
                <a:srgbClr val="CCCCCD"/>
              </a:solidFill>
              <a:prstDash val="solid"/>
              <a:round/>
              <a:headEnd type="none" w="sm" len="sm"/>
              <a:tailEnd type="none" w="sm" len="sm"/>
            </a:ln>
          </p:spPr>
        </p:pic>
        <p:pic>
          <p:nvPicPr>
            <p:cNvPr id="770" name="Google Shape;770;p95"/>
            <p:cNvPicPr preferRelativeResize="0"/>
            <p:nvPr/>
          </p:nvPicPr>
          <p:blipFill rotWithShape="1">
            <a:blip r:embed="rId8">
              <a:alphaModFix/>
            </a:blip>
            <a:srcRect/>
            <a:stretch/>
          </p:blipFill>
          <p:spPr>
            <a:xfrm>
              <a:off x="8071250" y="3909107"/>
              <a:ext cx="1308600" cy="1065000"/>
            </a:xfrm>
            <a:prstGeom prst="roundRect">
              <a:avLst>
                <a:gd name="adj" fmla="val 0"/>
              </a:avLst>
            </a:prstGeom>
            <a:noFill/>
            <a:ln w="19050" cap="flat" cmpd="sng">
              <a:solidFill>
                <a:srgbClr val="CCCCCD"/>
              </a:solidFill>
              <a:prstDash val="solid"/>
              <a:round/>
              <a:headEnd type="none" w="sm" len="sm"/>
              <a:tailEnd type="none" w="sm" len="sm"/>
            </a:ln>
          </p:spPr>
        </p:pic>
        <p:pic>
          <p:nvPicPr>
            <p:cNvPr id="771" name="Google Shape;771;p95"/>
            <p:cNvPicPr preferRelativeResize="0"/>
            <p:nvPr/>
          </p:nvPicPr>
          <p:blipFill rotWithShape="1">
            <a:blip r:embed="rId9">
              <a:alphaModFix/>
            </a:blip>
            <a:srcRect/>
            <a:stretch/>
          </p:blipFill>
          <p:spPr>
            <a:xfrm>
              <a:off x="7361848" y="3748391"/>
              <a:ext cx="861300" cy="970800"/>
            </a:xfrm>
            <a:prstGeom prst="roundRect">
              <a:avLst>
                <a:gd name="adj" fmla="val 0"/>
              </a:avLst>
            </a:prstGeom>
            <a:noFill/>
            <a:ln w="19050" cap="flat" cmpd="sng">
              <a:solidFill>
                <a:srgbClr val="CCCCCD"/>
              </a:solidFill>
              <a:prstDash val="solid"/>
              <a:round/>
              <a:headEnd type="none" w="sm" len="sm"/>
              <a:tailEnd type="none" w="sm" len="sm"/>
            </a:ln>
          </p:spPr>
        </p:pic>
      </p:grpSp>
      <p:pic>
        <p:nvPicPr>
          <p:cNvPr id="772" name="Google Shape;772;p95"/>
          <p:cNvPicPr preferRelativeResize="0"/>
          <p:nvPr/>
        </p:nvPicPr>
        <p:blipFill rotWithShape="1">
          <a:blip r:embed="rId10">
            <a:alphaModFix/>
          </a:blip>
          <a:srcRect/>
          <a:stretch/>
        </p:blipFill>
        <p:spPr>
          <a:xfrm>
            <a:off x="9715297" y="4785720"/>
            <a:ext cx="1733100" cy="1012500"/>
          </a:xfrm>
          <a:prstGeom prst="roundRect">
            <a:avLst>
              <a:gd name="adj" fmla="val 0"/>
            </a:avLst>
          </a:prstGeom>
          <a:noFill/>
          <a:ln w="9525" cap="flat" cmpd="sng">
            <a:solidFill>
              <a:srgbClr val="CCCCCD"/>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207abb0b166_0_437"/>
          <p:cNvSpPr txBox="1">
            <a:spLocks noGrp="1"/>
          </p:cNvSpPr>
          <p:nvPr>
            <p:ph type="body" idx="1"/>
          </p:nvPr>
        </p:nvSpPr>
        <p:spPr>
          <a:xfrm>
            <a:off x="736951" y="778181"/>
            <a:ext cx="9954000" cy="483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600"/>
              <a:buNone/>
            </a:pPr>
            <a:r>
              <a:rPr lang="en-US" sz="3200" b="1"/>
              <a:t>Learning Objectives</a:t>
            </a:r>
            <a:endParaRPr sz="3200" b="1"/>
          </a:p>
        </p:txBody>
      </p:sp>
      <p:sp>
        <p:nvSpPr>
          <p:cNvPr id="461" name="Google Shape;461;g207abb0b166_0_437"/>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Clr>
                <a:srgbClr val="000000"/>
              </a:buClr>
              <a:buSzPts val="1000"/>
              <a:buFont typeface="Arial"/>
              <a:buNone/>
            </a:pPr>
            <a:fld id="{00000000-1234-1234-1234-123412341234}" type="slidenum">
              <a:rPr lang="en-US"/>
              <a:t>2</a:t>
            </a:fld>
            <a:endParaRPr/>
          </a:p>
        </p:txBody>
      </p:sp>
      <p:grpSp>
        <p:nvGrpSpPr>
          <p:cNvPr id="462" name="Google Shape;462;g207abb0b166_0_437"/>
          <p:cNvGrpSpPr/>
          <p:nvPr/>
        </p:nvGrpSpPr>
        <p:grpSpPr>
          <a:xfrm>
            <a:off x="505748" y="2055064"/>
            <a:ext cx="11266218" cy="4101069"/>
            <a:chOff x="736951" y="2055064"/>
            <a:chExt cx="10775914" cy="4101069"/>
          </a:xfrm>
        </p:grpSpPr>
        <p:sp>
          <p:nvSpPr>
            <p:cNvPr id="463" name="Google Shape;463;g207abb0b166_0_437"/>
            <p:cNvSpPr/>
            <p:nvPr/>
          </p:nvSpPr>
          <p:spPr>
            <a:xfrm>
              <a:off x="930755" y="2055064"/>
              <a:ext cx="10524300" cy="1154100"/>
            </a:xfrm>
            <a:prstGeom prst="rect">
              <a:avLst/>
            </a:prstGeom>
            <a:solidFill>
              <a:srgbClr val="F2F2F2"/>
            </a:solidFill>
            <a:ln>
              <a:noFill/>
            </a:ln>
          </p:spPr>
          <p:txBody>
            <a:bodyPr spcFirstLastPara="1" wrap="square" lIns="252000" tIns="60925" rIns="121900" bIns="609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Roche Sans Light"/>
                  <a:ea typeface="Roche Sans Light"/>
                  <a:cs typeface="Roche Sans Light"/>
                  <a:sym typeface="Roche Sans Light"/>
                </a:rPr>
                <a:t>Review historical perspective of Troponin utilization</a:t>
              </a:r>
              <a:endParaRPr sz="1800" b="0" i="0" u="none" strike="noStrike" cap="none">
                <a:solidFill>
                  <a:srgbClr val="000000"/>
                </a:solidFill>
                <a:latin typeface="Roche Sans Light"/>
                <a:ea typeface="Roche Sans Light"/>
                <a:cs typeface="Roche Sans Light"/>
                <a:sym typeface="Roche Sans Light"/>
              </a:endParaRPr>
            </a:p>
          </p:txBody>
        </p:sp>
        <p:sp>
          <p:nvSpPr>
            <p:cNvPr id="464" name="Google Shape;464;g207abb0b166_0_437"/>
            <p:cNvSpPr/>
            <p:nvPr/>
          </p:nvSpPr>
          <p:spPr>
            <a:xfrm>
              <a:off x="736951" y="2055064"/>
              <a:ext cx="193800" cy="11541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15597"/>
                </a:solidFill>
                <a:latin typeface="Roche Sans"/>
                <a:ea typeface="Roche Sans"/>
                <a:cs typeface="Roche Sans"/>
                <a:sym typeface="Roche Sans"/>
              </a:endParaRPr>
            </a:p>
          </p:txBody>
        </p:sp>
        <p:grpSp>
          <p:nvGrpSpPr>
            <p:cNvPr id="465" name="Google Shape;465;g207abb0b166_0_437"/>
            <p:cNvGrpSpPr/>
            <p:nvPr/>
          </p:nvGrpSpPr>
          <p:grpSpPr>
            <a:xfrm>
              <a:off x="736951" y="3525334"/>
              <a:ext cx="10718104" cy="1154100"/>
              <a:chOff x="736951" y="3651454"/>
              <a:chExt cx="10718104" cy="1154100"/>
            </a:xfrm>
          </p:grpSpPr>
          <p:sp>
            <p:nvSpPr>
              <p:cNvPr id="466" name="Google Shape;466;g207abb0b166_0_437"/>
              <p:cNvSpPr/>
              <p:nvPr/>
            </p:nvSpPr>
            <p:spPr>
              <a:xfrm>
                <a:off x="930755" y="3651454"/>
                <a:ext cx="10524300" cy="1154100"/>
              </a:xfrm>
              <a:prstGeom prst="rect">
                <a:avLst/>
              </a:prstGeom>
              <a:solidFill>
                <a:srgbClr val="F2F2F2"/>
              </a:solidFill>
              <a:ln>
                <a:noFill/>
              </a:ln>
            </p:spPr>
            <p:txBody>
              <a:bodyPr spcFirstLastPara="1" wrap="square" lIns="252000" tIns="60925" rIns="121900" bIns="609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Roche Sans Light"/>
                    <a:ea typeface="Roche Sans Light"/>
                    <a:cs typeface="Roche Sans Light"/>
                    <a:sym typeface="Roche Sans Light"/>
                  </a:rPr>
                  <a:t>Understand the 4th universal definition of Myocardial Infarction (UDMI)</a:t>
                </a:r>
                <a:endParaRPr sz="1800" b="0" i="0" u="none" strike="noStrike" cap="none">
                  <a:solidFill>
                    <a:srgbClr val="000000"/>
                  </a:solidFill>
                  <a:latin typeface="Roche Sans Light"/>
                  <a:ea typeface="Roche Sans Light"/>
                  <a:cs typeface="Roche Sans Light"/>
                  <a:sym typeface="Roche Sans Light"/>
                </a:endParaRPr>
              </a:p>
            </p:txBody>
          </p:sp>
          <p:sp>
            <p:nvSpPr>
              <p:cNvPr id="467" name="Google Shape;467;g207abb0b166_0_437"/>
              <p:cNvSpPr/>
              <p:nvPr/>
            </p:nvSpPr>
            <p:spPr>
              <a:xfrm>
                <a:off x="736951" y="3651454"/>
                <a:ext cx="193800" cy="11541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15597"/>
                  </a:solidFill>
                  <a:latin typeface="Roche Sans"/>
                  <a:ea typeface="Roche Sans"/>
                  <a:cs typeface="Roche Sans"/>
                  <a:sym typeface="Roche Sans"/>
                </a:endParaRPr>
              </a:p>
            </p:txBody>
          </p:sp>
        </p:grpSp>
        <p:sp>
          <p:nvSpPr>
            <p:cNvPr id="468" name="Google Shape;468;g207abb0b166_0_437"/>
            <p:cNvSpPr/>
            <p:nvPr/>
          </p:nvSpPr>
          <p:spPr>
            <a:xfrm>
              <a:off x="988565" y="4959990"/>
              <a:ext cx="10524300" cy="1154100"/>
            </a:xfrm>
            <a:prstGeom prst="rect">
              <a:avLst/>
            </a:prstGeom>
            <a:solidFill>
              <a:srgbClr val="F2F2F2"/>
            </a:solidFill>
            <a:ln>
              <a:noFill/>
            </a:ln>
          </p:spPr>
          <p:txBody>
            <a:bodyPr spcFirstLastPara="1" wrap="square" lIns="252000" tIns="60925" rIns="121900" bIns="609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Roche Sans Light"/>
                  <a:ea typeface="Roche Sans Light"/>
                  <a:cs typeface="Roche Sans Light"/>
                  <a:sym typeface="Roche Sans Light"/>
                </a:rPr>
                <a:t>Comprehend the use of high sensitivity troponin in the chest pain patient</a:t>
              </a:r>
              <a:endParaRPr sz="1800" b="0" i="0" u="none" strike="noStrike" cap="none">
                <a:solidFill>
                  <a:srgbClr val="000000"/>
                </a:solidFill>
                <a:latin typeface="Roche Sans Light"/>
                <a:ea typeface="Roche Sans Light"/>
                <a:cs typeface="Roche Sans Light"/>
                <a:sym typeface="Roche Sans Light"/>
              </a:endParaRPr>
            </a:p>
          </p:txBody>
        </p:sp>
        <p:sp>
          <p:nvSpPr>
            <p:cNvPr id="469" name="Google Shape;469;g207abb0b166_0_437"/>
            <p:cNvSpPr/>
            <p:nvPr/>
          </p:nvSpPr>
          <p:spPr>
            <a:xfrm>
              <a:off x="763231" y="5002033"/>
              <a:ext cx="193800" cy="11541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15597"/>
                </a:solidFill>
                <a:latin typeface="Roche Sans"/>
                <a:ea typeface="Roche Sans"/>
                <a:cs typeface="Roche Sans"/>
                <a:sym typeface="Roche San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2"/>
          <p:cNvSpPr txBox="1"/>
          <p:nvPr/>
        </p:nvSpPr>
        <p:spPr>
          <a:xfrm>
            <a:off x="3125165" y="5008589"/>
            <a:ext cx="8328648" cy="368884"/>
          </a:xfrm>
          <a:prstGeom prst="rect">
            <a:avLst/>
          </a:prstGeom>
          <a:solidFill>
            <a:schemeClr val="accent4">
              <a:alpha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Arial"/>
              <a:buNone/>
            </a:pPr>
            <a:endParaRPr sz="1400" b="1" i="0" u="none" strike="noStrike" cap="none">
              <a:solidFill>
                <a:srgbClr val="000000"/>
              </a:solidFill>
              <a:latin typeface="Arial"/>
              <a:ea typeface="Arial"/>
              <a:cs typeface="Arial"/>
              <a:sym typeface="Arial"/>
            </a:endParaRPr>
          </a:p>
        </p:txBody>
      </p:sp>
      <p:sp>
        <p:nvSpPr>
          <p:cNvPr id="475" name="Google Shape;475;p12"/>
          <p:cNvSpPr txBox="1"/>
          <p:nvPr/>
        </p:nvSpPr>
        <p:spPr>
          <a:xfrm>
            <a:off x="3125165" y="4571395"/>
            <a:ext cx="8328648" cy="368884"/>
          </a:xfrm>
          <a:prstGeom prst="rect">
            <a:avLst/>
          </a:prstGeom>
          <a:solidFill>
            <a:schemeClr val="accent4">
              <a:alpha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1" i="0" u="none" strike="noStrike" cap="none">
              <a:solidFill>
                <a:schemeClr val="lt1"/>
              </a:solidFill>
              <a:latin typeface="Arial"/>
              <a:ea typeface="Arial"/>
              <a:cs typeface="Arial"/>
              <a:sym typeface="Arial"/>
            </a:endParaRPr>
          </a:p>
        </p:txBody>
      </p:sp>
      <p:sp>
        <p:nvSpPr>
          <p:cNvPr id="476" name="Google Shape;476;p12"/>
          <p:cNvSpPr txBox="1"/>
          <p:nvPr/>
        </p:nvSpPr>
        <p:spPr>
          <a:xfrm>
            <a:off x="3125165" y="3267138"/>
            <a:ext cx="8328648" cy="368884"/>
          </a:xfrm>
          <a:prstGeom prst="rect">
            <a:avLst/>
          </a:prstGeom>
          <a:solidFill>
            <a:schemeClr val="accent4">
              <a:alpha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Arial"/>
              <a:buNone/>
            </a:pPr>
            <a:endParaRPr sz="1400" b="1" i="0" u="none" strike="noStrike" cap="none">
              <a:solidFill>
                <a:srgbClr val="000000"/>
              </a:solidFill>
              <a:latin typeface="Arial"/>
              <a:ea typeface="Arial"/>
              <a:cs typeface="Arial"/>
              <a:sym typeface="Arial"/>
            </a:endParaRPr>
          </a:p>
        </p:txBody>
      </p:sp>
      <p:sp>
        <p:nvSpPr>
          <p:cNvPr id="477" name="Google Shape;477;p12"/>
          <p:cNvSpPr txBox="1"/>
          <p:nvPr/>
        </p:nvSpPr>
        <p:spPr>
          <a:xfrm>
            <a:off x="3125165" y="2829944"/>
            <a:ext cx="8328648" cy="368884"/>
          </a:xfrm>
          <a:prstGeom prst="rect">
            <a:avLst/>
          </a:prstGeom>
          <a:solidFill>
            <a:schemeClr val="accent4">
              <a:alpha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1" i="0" u="none" strike="noStrike" cap="none">
              <a:solidFill>
                <a:schemeClr val="lt1"/>
              </a:solidFill>
              <a:latin typeface="Arial"/>
              <a:ea typeface="Arial"/>
              <a:cs typeface="Arial"/>
              <a:sym typeface="Arial"/>
            </a:endParaRPr>
          </a:p>
        </p:txBody>
      </p:sp>
      <p:sp>
        <p:nvSpPr>
          <p:cNvPr id="478" name="Google Shape;478;p12"/>
          <p:cNvSpPr txBox="1"/>
          <p:nvPr/>
        </p:nvSpPr>
        <p:spPr>
          <a:xfrm>
            <a:off x="3125165" y="2392749"/>
            <a:ext cx="8328648" cy="368884"/>
          </a:xfrm>
          <a:prstGeom prst="rect">
            <a:avLst/>
          </a:prstGeom>
          <a:solidFill>
            <a:schemeClr val="accent4">
              <a:alpha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Arial"/>
              <a:buNone/>
            </a:pPr>
            <a:endParaRPr sz="1400" b="1" i="0" u="none" strike="noStrike" cap="none">
              <a:solidFill>
                <a:srgbClr val="000000"/>
              </a:solidFill>
              <a:latin typeface="Arial"/>
              <a:ea typeface="Arial"/>
              <a:cs typeface="Arial"/>
              <a:sym typeface="Arial"/>
            </a:endParaRPr>
          </a:p>
        </p:txBody>
      </p:sp>
      <p:sp>
        <p:nvSpPr>
          <p:cNvPr id="479" name="Google Shape;479;p12"/>
          <p:cNvSpPr txBox="1"/>
          <p:nvPr/>
        </p:nvSpPr>
        <p:spPr>
          <a:xfrm>
            <a:off x="3125165" y="4134201"/>
            <a:ext cx="8328648" cy="368884"/>
          </a:xfrm>
          <a:prstGeom prst="rect">
            <a:avLst/>
          </a:prstGeom>
          <a:solidFill>
            <a:schemeClr val="accent4">
              <a:alpha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Arial"/>
              <a:buNone/>
            </a:pPr>
            <a:endParaRPr sz="1400" b="1" i="0" u="none" strike="noStrike" cap="none">
              <a:solidFill>
                <a:srgbClr val="000000"/>
              </a:solidFill>
              <a:latin typeface="Arial"/>
              <a:ea typeface="Arial"/>
              <a:cs typeface="Arial"/>
              <a:sym typeface="Arial"/>
            </a:endParaRPr>
          </a:p>
        </p:txBody>
      </p:sp>
      <p:sp>
        <p:nvSpPr>
          <p:cNvPr id="480" name="Google Shape;480;p12"/>
          <p:cNvSpPr txBox="1"/>
          <p:nvPr/>
        </p:nvSpPr>
        <p:spPr>
          <a:xfrm>
            <a:off x="3125165" y="3700670"/>
            <a:ext cx="8328648" cy="368884"/>
          </a:xfrm>
          <a:prstGeom prst="rect">
            <a:avLst/>
          </a:prstGeom>
          <a:solidFill>
            <a:schemeClr val="accent4">
              <a:alpha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1" i="0" u="none" strike="noStrike" cap="none">
              <a:solidFill>
                <a:schemeClr val="lt1"/>
              </a:solidFill>
              <a:latin typeface="Arial"/>
              <a:ea typeface="Arial"/>
              <a:cs typeface="Arial"/>
              <a:sym typeface="Arial"/>
            </a:endParaRPr>
          </a:p>
        </p:txBody>
      </p:sp>
      <p:sp>
        <p:nvSpPr>
          <p:cNvPr id="481" name="Google Shape;481;p12"/>
          <p:cNvSpPr/>
          <p:nvPr/>
        </p:nvSpPr>
        <p:spPr>
          <a:xfrm>
            <a:off x="736950" y="5001264"/>
            <a:ext cx="2388214" cy="383535"/>
          </a:xfrm>
          <a:prstGeom prst="roundRect">
            <a:avLst>
              <a:gd name="adj"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1400" b="0" i="0" u="none" strike="noStrike" cap="none">
              <a:solidFill>
                <a:schemeClr val="lt1"/>
              </a:solidFill>
              <a:latin typeface="Roche Sans"/>
              <a:ea typeface="Roche Sans"/>
              <a:cs typeface="Roche Sans"/>
              <a:sym typeface="Roche Sans"/>
            </a:endParaRPr>
          </a:p>
        </p:txBody>
      </p:sp>
      <p:sp>
        <p:nvSpPr>
          <p:cNvPr id="482" name="Google Shape;482;p12"/>
          <p:cNvSpPr txBox="1"/>
          <p:nvPr/>
        </p:nvSpPr>
        <p:spPr>
          <a:xfrm>
            <a:off x="736950" y="5008589"/>
            <a:ext cx="2388214" cy="3688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Roche Sans"/>
                <a:ea typeface="Roche Sans"/>
                <a:cs typeface="Roche Sans"/>
                <a:sym typeface="Roche Sans"/>
              </a:rPr>
              <a:t>TRAPID-AMI</a:t>
            </a:r>
            <a:r>
              <a:rPr lang="en-US" sz="1400" b="0" i="0" u="none" strike="noStrike" cap="none" baseline="30000">
                <a:solidFill>
                  <a:srgbClr val="FFFFFF"/>
                </a:solidFill>
                <a:latin typeface="Roche Sans"/>
                <a:ea typeface="Roche Sans"/>
                <a:cs typeface="Roche Sans"/>
                <a:sym typeface="Roche Sans"/>
              </a:rPr>
              <a:t>7</a:t>
            </a:r>
            <a:endParaRPr sz="1400" b="0" i="0" u="none" strike="noStrike" cap="none">
              <a:solidFill>
                <a:srgbClr val="000000"/>
              </a:solidFill>
              <a:latin typeface="Roche Sans"/>
              <a:ea typeface="Roche Sans"/>
              <a:cs typeface="Roche Sans"/>
              <a:sym typeface="Roche Sans"/>
            </a:endParaRPr>
          </a:p>
        </p:txBody>
      </p:sp>
      <p:sp>
        <p:nvSpPr>
          <p:cNvPr id="483" name="Google Shape;483;p12"/>
          <p:cNvSpPr txBox="1"/>
          <p:nvPr/>
        </p:nvSpPr>
        <p:spPr>
          <a:xfrm>
            <a:off x="3570627" y="5008589"/>
            <a:ext cx="1557300" cy="369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0" i="0" u="none" strike="noStrike" cap="none">
                <a:solidFill>
                  <a:schemeClr val="dk1"/>
                </a:solidFill>
                <a:latin typeface="Roche Sans"/>
                <a:ea typeface="Roche Sans"/>
                <a:cs typeface="Roche Sans"/>
                <a:sym typeface="Roche Sans"/>
              </a:rPr>
              <a:t>Hs-cTnT</a:t>
            </a:r>
            <a:endParaRPr sz="1400" b="0" i="0" u="none" strike="noStrike" cap="none" baseline="30000">
              <a:solidFill>
                <a:schemeClr val="dk1"/>
              </a:solidFill>
              <a:latin typeface="Roche Sans"/>
              <a:ea typeface="Roche Sans"/>
              <a:cs typeface="Roche Sans"/>
              <a:sym typeface="Roche Sans"/>
            </a:endParaRPr>
          </a:p>
        </p:txBody>
      </p:sp>
      <p:sp>
        <p:nvSpPr>
          <p:cNvPr id="484" name="Google Shape;484;p12"/>
          <p:cNvSpPr/>
          <p:nvPr/>
        </p:nvSpPr>
        <p:spPr>
          <a:xfrm>
            <a:off x="736950" y="4564070"/>
            <a:ext cx="2388214" cy="383535"/>
          </a:xfrm>
          <a:prstGeom prst="roundRect">
            <a:avLst>
              <a:gd name="adj"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1400" b="0" i="0" u="none" strike="noStrike" cap="none">
              <a:solidFill>
                <a:schemeClr val="lt1"/>
              </a:solidFill>
              <a:latin typeface="Roche Sans"/>
              <a:ea typeface="Roche Sans"/>
              <a:cs typeface="Roche Sans"/>
              <a:sym typeface="Roche Sans"/>
            </a:endParaRPr>
          </a:p>
        </p:txBody>
      </p:sp>
      <p:sp>
        <p:nvSpPr>
          <p:cNvPr id="485" name="Google Shape;485;p12"/>
          <p:cNvSpPr txBox="1"/>
          <p:nvPr/>
        </p:nvSpPr>
        <p:spPr>
          <a:xfrm>
            <a:off x="736950" y="4571395"/>
            <a:ext cx="2388214" cy="3688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lt1"/>
                </a:solidFill>
                <a:latin typeface="Roche Sans"/>
                <a:ea typeface="Roche Sans"/>
                <a:cs typeface="Roche Sans"/>
                <a:sym typeface="Roche Sans"/>
              </a:rPr>
              <a:t>Elecsys pkg insert</a:t>
            </a:r>
            <a:r>
              <a:rPr lang="en-US" sz="1400" b="0" i="0" u="none" strike="noStrike" cap="none" baseline="30000">
                <a:solidFill>
                  <a:schemeClr val="lt1"/>
                </a:solidFill>
                <a:latin typeface="Roche Sans"/>
                <a:ea typeface="Roche Sans"/>
                <a:cs typeface="Roche Sans"/>
                <a:sym typeface="Roche Sans"/>
              </a:rPr>
              <a:t>6</a:t>
            </a:r>
            <a:endParaRPr sz="1400" b="0" i="0" u="none" strike="noStrike" cap="none">
              <a:solidFill>
                <a:schemeClr val="lt1"/>
              </a:solidFill>
              <a:latin typeface="Roche Sans"/>
              <a:ea typeface="Roche Sans"/>
              <a:cs typeface="Roche Sans"/>
              <a:sym typeface="Roche Sans"/>
            </a:endParaRPr>
          </a:p>
        </p:txBody>
      </p:sp>
      <p:sp>
        <p:nvSpPr>
          <p:cNvPr id="486" name="Google Shape;486;p12"/>
          <p:cNvSpPr txBox="1"/>
          <p:nvPr/>
        </p:nvSpPr>
        <p:spPr>
          <a:xfrm>
            <a:off x="5090985" y="4571395"/>
            <a:ext cx="1557300" cy="369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Roche Sans"/>
                <a:ea typeface="Roche Sans"/>
                <a:cs typeface="Roche Sans"/>
                <a:sym typeface="Roche Sans"/>
              </a:rPr>
              <a:t>Hs-cTnT</a:t>
            </a:r>
            <a:endParaRPr sz="1400" b="0" i="0" u="none" strike="noStrike" cap="none" baseline="30000">
              <a:solidFill>
                <a:schemeClr val="dk1"/>
              </a:solidFill>
              <a:latin typeface="Roche Sans"/>
              <a:ea typeface="Roche Sans"/>
              <a:cs typeface="Roche Sans"/>
              <a:sym typeface="Roche Sans"/>
            </a:endParaRPr>
          </a:p>
        </p:txBody>
      </p:sp>
      <p:sp>
        <p:nvSpPr>
          <p:cNvPr id="487" name="Google Shape;487;p12"/>
          <p:cNvSpPr/>
          <p:nvPr/>
        </p:nvSpPr>
        <p:spPr>
          <a:xfrm>
            <a:off x="736950" y="3259813"/>
            <a:ext cx="2388214" cy="383535"/>
          </a:xfrm>
          <a:prstGeom prst="roundRect">
            <a:avLst>
              <a:gd name="adj"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1400" b="0" i="0" u="none" strike="noStrike" cap="none">
              <a:solidFill>
                <a:schemeClr val="lt1"/>
              </a:solidFill>
              <a:latin typeface="Roche Sans"/>
              <a:ea typeface="Roche Sans"/>
              <a:cs typeface="Roche Sans"/>
              <a:sym typeface="Roche Sans"/>
            </a:endParaRPr>
          </a:p>
        </p:txBody>
      </p:sp>
      <p:sp>
        <p:nvSpPr>
          <p:cNvPr id="488" name="Google Shape;488;p12"/>
          <p:cNvSpPr txBox="1"/>
          <p:nvPr/>
        </p:nvSpPr>
        <p:spPr>
          <a:xfrm>
            <a:off x="736950" y="3267138"/>
            <a:ext cx="2388214" cy="3688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Roche Sans"/>
                <a:ea typeface="Roche Sans"/>
                <a:cs typeface="Roche Sans"/>
                <a:sym typeface="Roche Sans"/>
              </a:rPr>
              <a:t>ESC 2011</a:t>
            </a:r>
            <a:r>
              <a:rPr lang="en-US" sz="1400" b="0" i="0" u="none" strike="noStrike" cap="none" baseline="30000">
                <a:solidFill>
                  <a:srgbClr val="FFFFFF"/>
                </a:solidFill>
                <a:latin typeface="Roche Sans"/>
                <a:ea typeface="Roche Sans"/>
                <a:cs typeface="Roche Sans"/>
                <a:sym typeface="Roche Sans"/>
              </a:rPr>
              <a:t>3</a:t>
            </a:r>
            <a:endParaRPr sz="1400" b="0" i="0" u="none" strike="noStrike" cap="none">
              <a:solidFill>
                <a:srgbClr val="000000"/>
              </a:solidFill>
              <a:latin typeface="Roche Sans"/>
              <a:ea typeface="Roche Sans"/>
              <a:cs typeface="Roche Sans"/>
              <a:sym typeface="Roche Sans"/>
            </a:endParaRPr>
          </a:p>
        </p:txBody>
      </p:sp>
      <p:sp>
        <p:nvSpPr>
          <p:cNvPr id="489" name="Google Shape;489;p12"/>
          <p:cNvSpPr txBox="1"/>
          <p:nvPr/>
        </p:nvSpPr>
        <p:spPr>
          <a:xfrm>
            <a:off x="5090985" y="3267138"/>
            <a:ext cx="1557300" cy="369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0" i="0" u="none" strike="noStrike" cap="none">
                <a:solidFill>
                  <a:schemeClr val="dk1"/>
                </a:solidFill>
                <a:latin typeface="Roche Sans"/>
                <a:ea typeface="Roche Sans"/>
                <a:cs typeface="Roche Sans"/>
                <a:sym typeface="Roche Sans"/>
              </a:rPr>
              <a:t>Hs-cTnT</a:t>
            </a:r>
            <a:endParaRPr sz="1400" b="0" i="0" u="none" strike="noStrike" cap="none" baseline="30000">
              <a:solidFill>
                <a:schemeClr val="dk1"/>
              </a:solidFill>
              <a:latin typeface="Roche Sans"/>
              <a:ea typeface="Roche Sans"/>
              <a:cs typeface="Roche Sans"/>
              <a:sym typeface="Roche Sans"/>
            </a:endParaRPr>
          </a:p>
        </p:txBody>
      </p:sp>
      <p:sp>
        <p:nvSpPr>
          <p:cNvPr id="490" name="Google Shape;490;p12"/>
          <p:cNvSpPr txBox="1"/>
          <p:nvPr/>
        </p:nvSpPr>
        <p:spPr>
          <a:xfrm>
            <a:off x="6104546" y="1542611"/>
            <a:ext cx="2283900" cy="3387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Roche Sans"/>
                <a:ea typeface="Roche Sans"/>
                <a:cs typeface="Roche Sans"/>
                <a:sym typeface="Roche Sans"/>
              </a:rPr>
              <a:t>Rule-out/Rule-in AMI</a:t>
            </a:r>
            <a:endParaRPr sz="1600" b="1" i="0" u="none" strike="noStrike" cap="none">
              <a:solidFill>
                <a:srgbClr val="000000"/>
              </a:solidFill>
              <a:latin typeface="Roche Sans"/>
              <a:ea typeface="Roche Sans"/>
              <a:cs typeface="Roche Sans"/>
              <a:sym typeface="Roche Sans"/>
            </a:endParaRPr>
          </a:p>
        </p:txBody>
      </p:sp>
      <p:sp>
        <p:nvSpPr>
          <p:cNvPr id="491" name="Google Shape;491;p12"/>
          <p:cNvSpPr txBox="1"/>
          <p:nvPr/>
        </p:nvSpPr>
        <p:spPr>
          <a:xfrm>
            <a:off x="3300083" y="1878075"/>
            <a:ext cx="39769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Roche Sans"/>
                <a:ea typeface="Roche Sans"/>
                <a:cs typeface="Roche Sans"/>
                <a:sym typeface="Roche Sans"/>
              </a:rPr>
              <a:t>0h</a:t>
            </a:r>
            <a:endParaRPr sz="1400" b="0" i="0" u="none" strike="noStrike" cap="none" baseline="30000">
              <a:solidFill>
                <a:schemeClr val="dk1"/>
              </a:solidFill>
              <a:latin typeface="Roche Sans"/>
              <a:ea typeface="Roche Sans"/>
              <a:cs typeface="Roche Sans"/>
              <a:sym typeface="Roche Sans"/>
            </a:endParaRPr>
          </a:p>
        </p:txBody>
      </p:sp>
      <p:sp>
        <p:nvSpPr>
          <p:cNvPr id="492" name="Google Shape;492;p12"/>
          <p:cNvSpPr txBox="1"/>
          <p:nvPr/>
        </p:nvSpPr>
        <p:spPr>
          <a:xfrm>
            <a:off x="4132883" y="1878075"/>
            <a:ext cx="39769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Roche Sans"/>
                <a:ea typeface="Roche Sans"/>
                <a:cs typeface="Roche Sans"/>
                <a:sym typeface="Roche Sans"/>
              </a:rPr>
              <a:t>1h</a:t>
            </a:r>
            <a:endParaRPr sz="1400" b="0" i="0" u="none" strike="noStrike" cap="none" baseline="30000">
              <a:solidFill>
                <a:schemeClr val="dk1"/>
              </a:solidFill>
              <a:latin typeface="Roche Sans"/>
              <a:ea typeface="Roche Sans"/>
              <a:cs typeface="Roche Sans"/>
              <a:sym typeface="Roche Sans"/>
            </a:endParaRPr>
          </a:p>
        </p:txBody>
      </p:sp>
      <p:sp>
        <p:nvSpPr>
          <p:cNvPr id="493" name="Google Shape;493;p12"/>
          <p:cNvSpPr txBox="1"/>
          <p:nvPr/>
        </p:nvSpPr>
        <p:spPr>
          <a:xfrm>
            <a:off x="4965683" y="1878075"/>
            <a:ext cx="39769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Roche Sans"/>
                <a:ea typeface="Roche Sans"/>
                <a:cs typeface="Roche Sans"/>
                <a:sym typeface="Roche Sans"/>
              </a:rPr>
              <a:t>2h</a:t>
            </a:r>
            <a:endParaRPr sz="1400" b="0" i="0" u="none" strike="noStrike" cap="none" baseline="30000">
              <a:solidFill>
                <a:schemeClr val="dk1"/>
              </a:solidFill>
              <a:latin typeface="Roche Sans"/>
              <a:ea typeface="Roche Sans"/>
              <a:cs typeface="Roche Sans"/>
              <a:sym typeface="Roche Sans"/>
            </a:endParaRPr>
          </a:p>
        </p:txBody>
      </p:sp>
      <p:sp>
        <p:nvSpPr>
          <p:cNvPr id="494" name="Google Shape;494;p12"/>
          <p:cNvSpPr txBox="1"/>
          <p:nvPr/>
        </p:nvSpPr>
        <p:spPr>
          <a:xfrm>
            <a:off x="5798483" y="1878075"/>
            <a:ext cx="39769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Roche Sans"/>
                <a:ea typeface="Roche Sans"/>
                <a:cs typeface="Roche Sans"/>
                <a:sym typeface="Roche Sans"/>
              </a:rPr>
              <a:t>3h</a:t>
            </a:r>
            <a:endParaRPr sz="1400" b="0" i="0" u="none" strike="noStrike" cap="none" baseline="30000">
              <a:solidFill>
                <a:schemeClr val="dk1"/>
              </a:solidFill>
              <a:latin typeface="Roche Sans"/>
              <a:ea typeface="Roche Sans"/>
              <a:cs typeface="Roche Sans"/>
              <a:sym typeface="Roche Sans"/>
            </a:endParaRPr>
          </a:p>
        </p:txBody>
      </p:sp>
      <p:sp>
        <p:nvSpPr>
          <p:cNvPr id="495" name="Google Shape;495;p12"/>
          <p:cNvSpPr txBox="1"/>
          <p:nvPr/>
        </p:nvSpPr>
        <p:spPr>
          <a:xfrm>
            <a:off x="6631283" y="1878075"/>
            <a:ext cx="39769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Roche Sans"/>
                <a:ea typeface="Roche Sans"/>
                <a:cs typeface="Roche Sans"/>
                <a:sym typeface="Roche Sans"/>
              </a:rPr>
              <a:t>4h</a:t>
            </a:r>
            <a:endParaRPr sz="1400" b="0" i="0" u="none" strike="noStrike" cap="none" baseline="30000">
              <a:solidFill>
                <a:schemeClr val="dk1"/>
              </a:solidFill>
              <a:latin typeface="Roche Sans"/>
              <a:ea typeface="Roche Sans"/>
              <a:cs typeface="Roche Sans"/>
              <a:sym typeface="Roche Sans"/>
            </a:endParaRPr>
          </a:p>
        </p:txBody>
      </p:sp>
      <p:sp>
        <p:nvSpPr>
          <p:cNvPr id="496" name="Google Shape;496;p12"/>
          <p:cNvSpPr txBox="1"/>
          <p:nvPr/>
        </p:nvSpPr>
        <p:spPr>
          <a:xfrm>
            <a:off x="7464083" y="1878075"/>
            <a:ext cx="39769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Roche Sans"/>
                <a:ea typeface="Roche Sans"/>
                <a:cs typeface="Roche Sans"/>
                <a:sym typeface="Roche Sans"/>
              </a:rPr>
              <a:t>5h</a:t>
            </a:r>
            <a:endParaRPr sz="1400" b="0" i="0" u="none" strike="noStrike" cap="none" baseline="30000">
              <a:solidFill>
                <a:schemeClr val="dk1"/>
              </a:solidFill>
              <a:latin typeface="Roche Sans"/>
              <a:ea typeface="Roche Sans"/>
              <a:cs typeface="Roche Sans"/>
              <a:sym typeface="Roche Sans"/>
            </a:endParaRPr>
          </a:p>
        </p:txBody>
      </p:sp>
      <p:sp>
        <p:nvSpPr>
          <p:cNvPr id="497" name="Google Shape;497;p12"/>
          <p:cNvSpPr txBox="1"/>
          <p:nvPr/>
        </p:nvSpPr>
        <p:spPr>
          <a:xfrm>
            <a:off x="8296883" y="1878075"/>
            <a:ext cx="39769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Roche Sans"/>
                <a:ea typeface="Roche Sans"/>
                <a:cs typeface="Roche Sans"/>
                <a:sym typeface="Roche Sans"/>
              </a:rPr>
              <a:t>6h</a:t>
            </a:r>
            <a:endParaRPr sz="1400" b="0" i="0" u="none" strike="noStrike" cap="none" baseline="30000">
              <a:solidFill>
                <a:schemeClr val="dk1"/>
              </a:solidFill>
              <a:latin typeface="Roche Sans"/>
              <a:ea typeface="Roche Sans"/>
              <a:cs typeface="Roche Sans"/>
              <a:sym typeface="Roche Sans"/>
            </a:endParaRPr>
          </a:p>
        </p:txBody>
      </p:sp>
      <p:sp>
        <p:nvSpPr>
          <p:cNvPr id="498" name="Google Shape;498;p12"/>
          <p:cNvSpPr txBox="1"/>
          <p:nvPr/>
        </p:nvSpPr>
        <p:spPr>
          <a:xfrm>
            <a:off x="9129683" y="1878075"/>
            <a:ext cx="39769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Roche Sans"/>
                <a:ea typeface="Roche Sans"/>
                <a:cs typeface="Roche Sans"/>
                <a:sym typeface="Roche Sans"/>
              </a:rPr>
              <a:t>7h</a:t>
            </a:r>
            <a:endParaRPr sz="1400" b="0" i="0" u="none" strike="noStrike" cap="none" baseline="30000">
              <a:solidFill>
                <a:schemeClr val="dk1"/>
              </a:solidFill>
              <a:latin typeface="Roche Sans"/>
              <a:ea typeface="Roche Sans"/>
              <a:cs typeface="Roche Sans"/>
              <a:sym typeface="Roche Sans"/>
            </a:endParaRPr>
          </a:p>
        </p:txBody>
      </p:sp>
      <p:sp>
        <p:nvSpPr>
          <p:cNvPr id="499" name="Google Shape;499;p12"/>
          <p:cNvSpPr txBox="1"/>
          <p:nvPr/>
        </p:nvSpPr>
        <p:spPr>
          <a:xfrm>
            <a:off x="9962483" y="1878075"/>
            <a:ext cx="39769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Roche Sans"/>
                <a:ea typeface="Roche Sans"/>
                <a:cs typeface="Roche Sans"/>
                <a:sym typeface="Roche Sans"/>
              </a:rPr>
              <a:t>8h</a:t>
            </a:r>
            <a:endParaRPr sz="1400" b="0" i="0" u="none" strike="noStrike" cap="none" baseline="30000">
              <a:solidFill>
                <a:schemeClr val="dk1"/>
              </a:solidFill>
              <a:latin typeface="Roche Sans"/>
              <a:ea typeface="Roche Sans"/>
              <a:cs typeface="Roche Sans"/>
              <a:sym typeface="Roche Sans"/>
            </a:endParaRPr>
          </a:p>
        </p:txBody>
      </p:sp>
      <p:sp>
        <p:nvSpPr>
          <p:cNvPr id="500" name="Google Shape;500;p12"/>
          <p:cNvSpPr txBox="1"/>
          <p:nvPr/>
        </p:nvSpPr>
        <p:spPr>
          <a:xfrm>
            <a:off x="10795280" y="1878075"/>
            <a:ext cx="397690" cy="30773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Roche Sans"/>
                <a:ea typeface="Roche Sans"/>
                <a:cs typeface="Roche Sans"/>
                <a:sym typeface="Roche Sans"/>
              </a:rPr>
              <a:t>9h</a:t>
            </a:r>
            <a:endParaRPr sz="1400" b="0" i="0" u="none" strike="noStrike" cap="none" baseline="30000">
              <a:solidFill>
                <a:schemeClr val="dk1"/>
              </a:solidFill>
              <a:latin typeface="Roche Sans"/>
              <a:ea typeface="Roche Sans"/>
              <a:cs typeface="Roche Sans"/>
              <a:sym typeface="Roche Sans"/>
            </a:endParaRPr>
          </a:p>
        </p:txBody>
      </p:sp>
      <p:cxnSp>
        <p:nvCxnSpPr>
          <p:cNvPr id="501" name="Google Shape;501;p12"/>
          <p:cNvCxnSpPr/>
          <p:nvPr/>
        </p:nvCxnSpPr>
        <p:spPr>
          <a:xfrm>
            <a:off x="3337426" y="2238055"/>
            <a:ext cx="8116388" cy="0"/>
          </a:xfrm>
          <a:prstGeom prst="straightConnector1">
            <a:avLst/>
          </a:prstGeom>
          <a:noFill/>
          <a:ln w="25400" cap="flat" cmpd="sng">
            <a:solidFill>
              <a:schemeClr val="accent3"/>
            </a:solidFill>
            <a:prstDash val="solid"/>
            <a:round/>
            <a:headEnd type="none" w="sm" len="sm"/>
            <a:tailEnd type="triangle" w="lg" len="lg"/>
          </a:ln>
        </p:spPr>
      </p:cxnSp>
      <p:sp>
        <p:nvSpPr>
          <p:cNvPr id="502" name="Google Shape;502;p12"/>
          <p:cNvSpPr/>
          <p:nvPr/>
        </p:nvSpPr>
        <p:spPr>
          <a:xfrm>
            <a:off x="736950" y="2822619"/>
            <a:ext cx="2388214" cy="383535"/>
          </a:xfrm>
          <a:prstGeom prst="roundRect">
            <a:avLst>
              <a:gd name="adj"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1400" b="0" i="0" u="none" strike="noStrike" cap="none">
              <a:solidFill>
                <a:schemeClr val="lt1"/>
              </a:solidFill>
              <a:latin typeface="Roche Sans"/>
              <a:ea typeface="Roche Sans"/>
              <a:cs typeface="Roche Sans"/>
              <a:sym typeface="Roche Sans"/>
            </a:endParaRPr>
          </a:p>
        </p:txBody>
      </p:sp>
      <p:sp>
        <p:nvSpPr>
          <p:cNvPr id="503" name="Google Shape;503;p12"/>
          <p:cNvSpPr txBox="1"/>
          <p:nvPr/>
        </p:nvSpPr>
        <p:spPr>
          <a:xfrm>
            <a:off x="736950" y="2829944"/>
            <a:ext cx="2388214" cy="3688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lt1"/>
                </a:solidFill>
                <a:latin typeface="Roche Sans"/>
                <a:ea typeface="Roche Sans"/>
                <a:cs typeface="Roche Sans"/>
                <a:sym typeface="Roche Sans"/>
              </a:rPr>
              <a:t>2</a:t>
            </a:r>
            <a:r>
              <a:rPr lang="en-US" sz="1400" b="0" i="0" u="none" strike="noStrike" cap="none" baseline="30000">
                <a:solidFill>
                  <a:schemeClr val="lt1"/>
                </a:solidFill>
                <a:latin typeface="Roche Sans"/>
                <a:ea typeface="Roche Sans"/>
                <a:cs typeface="Roche Sans"/>
                <a:sym typeface="Roche Sans"/>
              </a:rPr>
              <a:t>nd</a:t>
            </a:r>
            <a:r>
              <a:rPr lang="en-US" sz="1400" b="0" i="0" u="none" strike="noStrike" cap="none">
                <a:solidFill>
                  <a:schemeClr val="lt1"/>
                </a:solidFill>
                <a:latin typeface="Roche Sans"/>
                <a:ea typeface="Roche Sans"/>
                <a:cs typeface="Roche Sans"/>
                <a:sym typeface="Roche Sans"/>
              </a:rPr>
              <a:t> Universal 2007</a:t>
            </a:r>
            <a:r>
              <a:rPr lang="en-US" sz="1400" b="0" i="0" u="none" strike="noStrike" cap="none" baseline="30000">
                <a:solidFill>
                  <a:schemeClr val="lt1"/>
                </a:solidFill>
                <a:latin typeface="Roche Sans"/>
                <a:ea typeface="Roche Sans"/>
                <a:cs typeface="Roche Sans"/>
                <a:sym typeface="Roche Sans"/>
              </a:rPr>
              <a:t>2</a:t>
            </a:r>
            <a:endParaRPr sz="1400" b="0" i="0" u="none" strike="noStrike" cap="none">
              <a:solidFill>
                <a:schemeClr val="lt1"/>
              </a:solidFill>
              <a:latin typeface="Roche Sans"/>
              <a:ea typeface="Roche Sans"/>
              <a:cs typeface="Roche Sans"/>
              <a:sym typeface="Roche Sans"/>
            </a:endParaRPr>
          </a:p>
        </p:txBody>
      </p:sp>
      <p:sp>
        <p:nvSpPr>
          <p:cNvPr id="504" name="Google Shape;504;p12"/>
          <p:cNvSpPr txBox="1"/>
          <p:nvPr/>
        </p:nvSpPr>
        <p:spPr>
          <a:xfrm>
            <a:off x="9404439" y="2829944"/>
            <a:ext cx="703990" cy="3688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Roche Sans"/>
                <a:ea typeface="Roche Sans"/>
                <a:cs typeface="Roche Sans"/>
                <a:sym typeface="Roche Sans"/>
              </a:rPr>
              <a:t>cTn</a:t>
            </a:r>
            <a:endParaRPr sz="1400" b="0" i="0" u="none" strike="noStrike" cap="none" baseline="30000">
              <a:solidFill>
                <a:schemeClr val="dk1"/>
              </a:solidFill>
              <a:latin typeface="Roche Sans"/>
              <a:ea typeface="Roche Sans"/>
              <a:cs typeface="Roche Sans"/>
              <a:sym typeface="Roche Sans"/>
            </a:endParaRPr>
          </a:p>
        </p:txBody>
      </p:sp>
      <p:grpSp>
        <p:nvGrpSpPr>
          <p:cNvPr id="505" name="Google Shape;505;p12"/>
          <p:cNvGrpSpPr/>
          <p:nvPr/>
        </p:nvGrpSpPr>
        <p:grpSpPr>
          <a:xfrm>
            <a:off x="8492038" y="3014386"/>
            <a:ext cx="2528795" cy="0"/>
            <a:chOff x="7469727" y="3477686"/>
            <a:chExt cx="1153924" cy="0"/>
          </a:xfrm>
        </p:grpSpPr>
        <p:cxnSp>
          <p:nvCxnSpPr>
            <p:cNvPr id="506" name="Google Shape;506;p12"/>
            <p:cNvCxnSpPr/>
            <p:nvPr/>
          </p:nvCxnSpPr>
          <p:spPr>
            <a:xfrm>
              <a:off x="8207309" y="3477686"/>
              <a:ext cx="416342" cy="0"/>
            </a:xfrm>
            <a:prstGeom prst="straightConnector1">
              <a:avLst/>
            </a:prstGeom>
            <a:noFill/>
            <a:ln w="19050" cap="flat" cmpd="sng">
              <a:solidFill>
                <a:schemeClr val="dk2"/>
              </a:solidFill>
              <a:prstDash val="solid"/>
              <a:round/>
              <a:headEnd type="none" w="sm" len="sm"/>
              <a:tailEnd type="triangle" w="med" len="med"/>
            </a:ln>
          </p:spPr>
        </p:cxnSp>
        <p:cxnSp>
          <p:nvCxnSpPr>
            <p:cNvPr id="507" name="Google Shape;507;p12"/>
            <p:cNvCxnSpPr/>
            <p:nvPr/>
          </p:nvCxnSpPr>
          <p:spPr>
            <a:xfrm rot="10800000">
              <a:off x="7469727" y="3477686"/>
              <a:ext cx="416342" cy="0"/>
            </a:xfrm>
            <a:prstGeom prst="straightConnector1">
              <a:avLst/>
            </a:prstGeom>
            <a:noFill/>
            <a:ln w="19050" cap="flat" cmpd="sng">
              <a:solidFill>
                <a:schemeClr val="dk2"/>
              </a:solidFill>
              <a:prstDash val="solid"/>
              <a:round/>
              <a:headEnd type="none" w="sm" len="sm"/>
              <a:tailEnd type="triangle" w="med" len="med"/>
            </a:ln>
          </p:spPr>
        </p:cxnSp>
      </p:grpSp>
      <p:sp>
        <p:nvSpPr>
          <p:cNvPr id="508" name="Google Shape;508;p12"/>
          <p:cNvSpPr/>
          <p:nvPr/>
        </p:nvSpPr>
        <p:spPr>
          <a:xfrm>
            <a:off x="736950" y="2385424"/>
            <a:ext cx="2388214" cy="383535"/>
          </a:xfrm>
          <a:prstGeom prst="roundRect">
            <a:avLst>
              <a:gd name="adj"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1400" b="0" i="0" u="none" strike="noStrike" cap="none">
              <a:solidFill>
                <a:schemeClr val="lt1"/>
              </a:solidFill>
              <a:latin typeface="Roche Sans"/>
              <a:ea typeface="Roche Sans"/>
              <a:cs typeface="Roche Sans"/>
              <a:sym typeface="Roche Sans"/>
            </a:endParaRPr>
          </a:p>
        </p:txBody>
      </p:sp>
      <p:sp>
        <p:nvSpPr>
          <p:cNvPr id="509" name="Google Shape;509;p12"/>
          <p:cNvSpPr txBox="1"/>
          <p:nvPr/>
        </p:nvSpPr>
        <p:spPr>
          <a:xfrm>
            <a:off x="736950" y="2392749"/>
            <a:ext cx="2388214" cy="3688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Roche Sans"/>
                <a:ea typeface="Roche Sans"/>
                <a:cs typeface="Roche Sans"/>
                <a:sym typeface="Roche Sans"/>
              </a:rPr>
              <a:t>NACB 2007</a:t>
            </a:r>
            <a:r>
              <a:rPr lang="en-US" sz="1400" b="0" i="0" u="none" strike="noStrike" cap="none" baseline="30000">
                <a:solidFill>
                  <a:srgbClr val="FFFFFF"/>
                </a:solidFill>
                <a:latin typeface="Roche Sans"/>
                <a:ea typeface="Roche Sans"/>
                <a:cs typeface="Roche Sans"/>
                <a:sym typeface="Roche Sans"/>
              </a:rPr>
              <a:t>1</a:t>
            </a:r>
            <a:endParaRPr sz="1400" b="0" i="0" u="none" strike="noStrike" cap="none">
              <a:solidFill>
                <a:srgbClr val="000000"/>
              </a:solidFill>
              <a:latin typeface="Roche Sans"/>
              <a:ea typeface="Roche Sans"/>
              <a:cs typeface="Roche Sans"/>
              <a:sym typeface="Roche Sans"/>
            </a:endParaRPr>
          </a:p>
        </p:txBody>
      </p:sp>
      <p:sp>
        <p:nvSpPr>
          <p:cNvPr id="510" name="Google Shape;510;p12"/>
          <p:cNvSpPr txBox="1"/>
          <p:nvPr/>
        </p:nvSpPr>
        <p:spPr>
          <a:xfrm>
            <a:off x="9386480" y="2392749"/>
            <a:ext cx="729488" cy="3688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0" i="0" u="none" strike="noStrike" cap="none">
                <a:solidFill>
                  <a:schemeClr val="dk1"/>
                </a:solidFill>
                <a:latin typeface="Roche Sans"/>
                <a:ea typeface="Roche Sans"/>
                <a:cs typeface="Roche Sans"/>
                <a:sym typeface="Roche Sans"/>
              </a:rPr>
              <a:t>cTn</a:t>
            </a:r>
            <a:endParaRPr sz="1400" b="0" i="0" u="none" strike="noStrike" cap="none" baseline="30000">
              <a:solidFill>
                <a:schemeClr val="dk1"/>
              </a:solidFill>
              <a:latin typeface="Roche Sans"/>
              <a:ea typeface="Roche Sans"/>
              <a:cs typeface="Roche Sans"/>
              <a:sym typeface="Roche Sans"/>
            </a:endParaRPr>
          </a:p>
        </p:txBody>
      </p:sp>
      <p:grpSp>
        <p:nvGrpSpPr>
          <p:cNvPr id="511" name="Google Shape;511;p12"/>
          <p:cNvGrpSpPr/>
          <p:nvPr/>
        </p:nvGrpSpPr>
        <p:grpSpPr>
          <a:xfrm>
            <a:off x="8492038" y="2577191"/>
            <a:ext cx="2528795" cy="0"/>
            <a:chOff x="7469727" y="3477686"/>
            <a:chExt cx="1153924" cy="0"/>
          </a:xfrm>
        </p:grpSpPr>
        <p:cxnSp>
          <p:nvCxnSpPr>
            <p:cNvPr id="512" name="Google Shape;512;p12"/>
            <p:cNvCxnSpPr/>
            <p:nvPr/>
          </p:nvCxnSpPr>
          <p:spPr>
            <a:xfrm>
              <a:off x="8207309" y="3477686"/>
              <a:ext cx="416342" cy="0"/>
            </a:xfrm>
            <a:prstGeom prst="straightConnector1">
              <a:avLst/>
            </a:prstGeom>
            <a:noFill/>
            <a:ln w="19050" cap="flat" cmpd="sng">
              <a:solidFill>
                <a:schemeClr val="dk2"/>
              </a:solidFill>
              <a:prstDash val="solid"/>
              <a:round/>
              <a:headEnd type="none" w="sm" len="sm"/>
              <a:tailEnd type="triangle" w="med" len="med"/>
            </a:ln>
          </p:spPr>
        </p:cxnSp>
        <p:cxnSp>
          <p:nvCxnSpPr>
            <p:cNvPr id="513" name="Google Shape;513;p12"/>
            <p:cNvCxnSpPr/>
            <p:nvPr/>
          </p:nvCxnSpPr>
          <p:spPr>
            <a:xfrm rot="10800000">
              <a:off x="7469727" y="3477686"/>
              <a:ext cx="416342" cy="0"/>
            </a:xfrm>
            <a:prstGeom prst="straightConnector1">
              <a:avLst/>
            </a:prstGeom>
            <a:noFill/>
            <a:ln w="19050" cap="flat" cmpd="sng">
              <a:solidFill>
                <a:schemeClr val="dk2"/>
              </a:solidFill>
              <a:prstDash val="solid"/>
              <a:round/>
              <a:headEnd type="none" w="sm" len="sm"/>
              <a:tailEnd type="triangle" w="med" len="med"/>
            </a:ln>
          </p:spPr>
        </p:cxnSp>
      </p:grpSp>
      <p:sp>
        <p:nvSpPr>
          <p:cNvPr id="514" name="Google Shape;514;p12"/>
          <p:cNvSpPr/>
          <p:nvPr/>
        </p:nvSpPr>
        <p:spPr>
          <a:xfrm>
            <a:off x="736950" y="4126876"/>
            <a:ext cx="2388214" cy="383535"/>
          </a:xfrm>
          <a:prstGeom prst="roundRect">
            <a:avLst>
              <a:gd name="adj"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1400" b="0" i="0" u="none" strike="noStrike" cap="none">
              <a:solidFill>
                <a:schemeClr val="lt1"/>
              </a:solidFill>
              <a:latin typeface="Roche Sans"/>
              <a:ea typeface="Roche Sans"/>
              <a:cs typeface="Roche Sans"/>
              <a:sym typeface="Roche Sans"/>
            </a:endParaRPr>
          </a:p>
        </p:txBody>
      </p:sp>
      <p:sp>
        <p:nvSpPr>
          <p:cNvPr id="515" name="Google Shape;515;p12"/>
          <p:cNvSpPr txBox="1"/>
          <p:nvPr/>
        </p:nvSpPr>
        <p:spPr>
          <a:xfrm>
            <a:off x="736950" y="4134201"/>
            <a:ext cx="2388214" cy="3688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Roche Sans"/>
                <a:ea typeface="Roche Sans"/>
                <a:cs typeface="Roche Sans"/>
                <a:sym typeface="Roche Sans"/>
              </a:rPr>
              <a:t>ACC/AHA</a:t>
            </a:r>
            <a:r>
              <a:rPr lang="en-US" sz="1400" b="0" i="0" u="none" strike="noStrike" cap="none" baseline="30000">
                <a:solidFill>
                  <a:srgbClr val="FFFFFF"/>
                </a:solidFill>
                <a:latin typeface="Roche Sans"/>
                <a:ea typeface="Roche Sans"/>
                <a:cs typeface="Roche Sans"/>
                <a:sym typeface="Roche Sans"/>
              </a:rPr>
              <a:t>5</a:t>
            </a:r>
            <a:endParaRPr sz="1400" b="0" i="0" u="none" strike="noStrike" cap="none">
              <a:solidFill>
                <a:srgbClr val="000000"/>
              </a:solidFill>
              <a:latin typeface="Roche Sans"/>
              <a:ea typeface="Roche Sans"/>
              <a:cs typeface="Roche Sans"/>
              <a:sym typeface="Roche Sans"/>
            </a:endParaRPr>
          </a:p>
        </p:txBody>
      </p:sp>
      <p:sp>
        <p:nvSpPr>
          <p:cNvPr id="516" name="Google Shape;516;p12"/>
          <p:cNvSpPr txBox="1"/>
          <p:nvPr/>
        </p:nvSpPr>
        <p:spPr>
          <a:xfrm>
            <a:off x="6946635" y="4134201"/>
            <a:ext cx="703990" cy="3688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0" i="0" u="none" strike="noStrike" cap="none">
                <a:solidFill>
                  <a:schemeClr val="dk1"/>
                </a:solidFill>
                <a:latin typeface="Roche Sans"/>
                <a:ea typeface="Roche Sans"/>
                <a:cs typeface="Roche Sans"/>
                <a:sym typeface="Roche Sans"/>
              </a:rPr>
              <a:t>cTn</a:t>
            </a:r>
            <a:endParaRPr sz="1400" b="0" i="0" u="none" strike="noStrike" cap="none" baseline="30000">
              <a:solidFill>
                <a:schemeClr val="dk1"/>
              </a:solidFill>
              <a:latin typeface="Roche Sans"/>
              <a:ea typeface="Roche Sans"/>
              <a:cs typeface="Roche Sans"/>
              <a:sym typeface="Roche Sans"/>
            </a:endParaRPr>
          </a:p>
        </p:txBody>
      </p:sp>
      <p:grpSp>
        <p:nvGrpSpPr>
          <p:cNvPr id="517" name="Google Shape;517;p12"/>
          <p:cNvGrpSpPr/>
          <p:nvPr/>
        </p:nvGrpSpPr>
        <p:grpSpPr>
          <a:xfrm>
            <a:off x="6034232" y="4318643"/>
            <a:ext cx="2528795" cy="0"/>
            <a:chOff x="7469727" y="3477686"/>
            <a:chExt cx="1153924" cy="0"/>
          </a:xfrm>
        </p:grpSpPr>
        <p:cxnSp>
          <p:nvCxnSpPr>
            <p:cNvPr id="518" name="Google Shape;518;p12"/>
            <p:cNvCxnSpPr/>
            <p:nvPr/>
          </p:nvCxnSpPr>
          <p:spPr>
            <a:xfrm>
              <a:off x="8207309" y="3477686"/>
              <a:ext cx="416342" cy="0"/>
            </a:xfrm>
            <a:prstGeom prst="straightConnector1">
              <a:avLst/>
            </a:prstGeom>
            <a:noFill/>
            <a:ln w="19050" cap="flat" cmpd="sng">
              <a:solidFill>
                <a:schemeClr val="dk2"/>
              </a:solidFill>
              <a:prstDash val="solid"/>
              <a:round/>
              <a:headEnd type="none" w="sm" len="sm"/>
              <a:tailEnd type="triangle" w="med" len="med"/>
            </a:ln>
          </p:spPr>
        </p:cxnSp>
        <p:cxnSp>
          <p:nvCxnSpPr>
            <p:cNvPr id="519" name="Google Shape;519;p12"/>
            <p:cNvCxnSpPr/>
            <p:nvPr/>
          </p:nvCxnSpPr>
          <p:spPr>
            <a:xfrm rot="10800000">
              <a:off x="7469727" y="3477686"/>
              <a:ext cx="416342" cy="0"/>
            </a:xfrm>
            <a:prstGeom prst="straightConnector1">
              <a:avLst/>
            </a:prstGeom>
            <a:noFill/>
            <a:ln w="19050" cap="flat" cmpd="sng">
              <a:solidFill>
                <a:schemeClr val="dk2"/>
              </a:solidFill>
              <a:prstDash val="solid"/>
              <a:round/>
              <a:headEnd type="none" w="sm" len="sm"/>
              <a:tailEnd type="triangle" w="med" len="med"/>
            </a:ln>
          </p:spPr>
        </p:cxnSp>
      </p:grpSp>
      <p:sp>
        <p:nvSpPr>
          <p:cNvPr id="520" name="Google Shape;520;p12"/>
          <p:cNvSpPr/>
          <p:nvPr/>
        </p:nvSpPr>
        <p:spPr>
          <a:xfrm>
            <a:off x="736950" y="3697007"/>
            <a:ext cx="2388214" cy="376209"/>
          </a:xfrm>
          <a:prstGeom prst="roundRect">
            <a:avLst>
              <a:gd name="adj"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Roche Sans"/>
              <a:ea typeface="Roche Sans"/>
              <a:cs typeface="Roche Sans"/>
              <a:sym typeface="Roche Sans"/>
            </a:endParaRPr>
          </a:p>
        </p:txBody>
      </p:sp>
      <p:grpSp>
        <p:nvGrpSpPr>
          <p:cNvPr id="521" name="Google Shape;521;p12"/>
          <p:cNvGrpSpPr/>
          <p:nvPr/>
        </p:nvGrpSpPr>
        <p:grpSpPr>
          <a:xfrm>
            <a:off x="5963235" y="3707756"/>
            <a:ext cx="2528795" cy="354713"/>
            <a:chOff x="5922901" y="3552383"/>
            <a:chExt cx="2499328" cy="354713"/>
          </a:xfrm>
        </p:grpSpPr>
        <p:grpSp>
          <p:nvGrpSpPr>
            <p:cNvPr id="522" name="Google Shape;522;p12"/>
            <p:cNvGrpSpPr/>
            <p:nvPr/>
          </p:nvGrpSpPr>
          <p:grpSpPr>
            <a:xfrm>
              <a:off x="5922901" y="3729739"/>
              <a:ext cx="2499328" cy="0"/>
              <a:chOff x="7469727" y="3507525"/>
              <a:chExt cx="1153924" cy="0"/>
            </a:xfrm>
          </p:grpSpPr>
          <p:cxnSp>
            <p:nvCxnSpPr>
              <p:cNvPr id="523" name="Google Shape;523;p12"/>
              <p:cNvCxnSpPr/>
              <p:nvPr/>
            </p:nvCxnSpPr>
            <p:spPr>
              <a:xfrm>
                <a:off x="8207309" y="3507525"/>
                <a:ext cx="416342" cy="0"/>
              </a:xfrm>
              <a:prstGeom prst="straightConnector1">
                <a:avLst/>
              </a:prstGeom>
              <a:noFill/>
              <a:ln w="19050" cap="flat" cmpd="sng">
                <a:solidFill>
                  <a:schemeClr val="dk2"/>
                </a:solidFill>
                <a:prstDash val="solid"/>
                <a:round/>
                <a:headEnd type="none" w="sm" len="sm"/>
                <a:tailEnd type="triangle" w="med" len="med"/>
              </a:ln>
            </p:spPr>
          </p:cxnSp>
          <p:cxnSp>
            <p:nvCxnSpPr>
              <p:cNvPr id="524" name="Google Shape;524;p12"/>
              <p:cNvCxnSpPr/>
              <p:nvPr/>
            </p:nvCxnSpPr>
            <p:spPr>
              <a:xfrm rot="10800000">
                <a:off x="7469727" y="3507525"/>
                <a:ext cx="416342" cy="0"/>
              </a:xfrm>
              <a:prstGeom prst="straightConnector1">
                <a:avLst/>
              </a:prstGeom>
              <a:noFill/>
              <a:ln w="19050" cap="flat" cmpd="sng">
                <a:solidFill>
                  <a:schemeClr val="dk2"/>
                </a:solidFill>
                <a:prstDash val="solid"/>
                <a:round/>
                <a:headEnd type="none" w="sm" len="sm"/>
                <a:tailEnd type="triangle" w="med" len="med"/>
              </a:ln>
            </p:spPr>
          </p:cxnSp>
        </p:grpSp>
        <p:sp>
          <p:nvSpPr>
            <p:cNvPr id="525" name="Google Shape;525;p12"/>
            <p:cNvSpPr txBox="1"/>
            <p:nvPr/>
          </p:nvSpPr>
          <p:spPr>
            <a:xfrm>
              <a:off x="6823145" y="3552383"/>
              <a:ext cx="697321" cy="35471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cTn</a:t>
              </a:r>
              <a:endParaRPr sz="1400" b="1" i="0" u="none" strike="noStrike" cap="none" baseline="30000">
                <a:solidFill>
                  <a:schemeClr val="dk1"/>
                </a:solidFill>
                <a:latin typeface="Arial"/>
                <a:ea typeface="Arial"/>
                <a:cs typeface="Arial"/>
                <a:sym typeface="Arial"/>
              </a:endParaRPr>
            </a:p>
          </p:txBody>
        </p:sp>
      </p:grpSp>
      <p:sp>
        <p:nvSpPr>
          <p:cNvPr id="526" name="Google Shape;526;p12"/>
          <p:cNvSpPr txBox="1"/>
          <p:nvPr/>
        </p:nvSpPr>
        <p:spPr>
          <a:xfrm>
            <a:off x="736950" y="3700670"/>
            <a:ext cx="2388214" cy="3688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lt1"/>
                </a:solidFill>
                <a:latin typeface="Roche Sans"/>
                <a:ea typeface="Roche Sans"/>
                <a:cs typeface="Roche Sans"/>
                <a:sym typeface="Roche Sans"/>
              </a:rPr>
              <a:t>4</a:t>
            </a:r>
            <a:r>
              <a:rPr lang="en-US" sz="1400" b="0" i="0" u="none" strike="noStrike" cap="none" baseline="30000">
                <a:solidFill>
                  <a:schemeClr val="lt1"/>
                </a:solidFill>
                <a:latin typeface="Roche Sans"/>
                <a:ea typeface="Roche Sans"/>
                <a:cs typeface="Roche Sans"/>
                <a:sym typeface="Roche Sans"/>
              </a:rPr>
              <a:t>th</a:t>
            </a:r>
            <a:r>
              <a:rPr lang="en-US" sz="1400" b="0" i="0" u="none" strike="noStrike" cap="none">
                <a:solidFill>
                  <a:schemeClr val="lt1"/>
                </a:solidFill>
                <a:latin typeface="Roche Sans"/>
                <a:ea typeface="Roche Sans"/>
                <a:cs typeface="Roche Sans"/>
                <a:sym typeface="Roche Sans"/>
              </a:rPr>
              <a:t> Universal 2018</a:t>
            </a:r>
            <a:r>
              <a:rPr lang="en-US" sz="1400" b="0" i="0" u="none" strike="noStrike" cap="none" baseline="30000">
                <a:solidFill>
                  <a:schemeClr val="lt1"/>
                </a:solidFill>
                <a:latin typeface="Roche Sans"/>
                <a:ea typeface="Roche Sans"/>
                <a:cs typeface="Roche Sans"/>
                <a:sym typeface="Roche Sans"/>
              </a:rPr>
              <a:t>4</a:t>
            </a:r>
            <a:endParaRPr sz="1400" b="0" i="0" u="none" strike="noStrike" cap="none">
              <a:solidFill>
                <a:schemeClr val="lt1"/>
              </a:solidFill>
              <a:latin typeface="Roche Sans"/>
              <a:ea typeface="Roche Sans"/>
              <a:cs typeface="Roche Sans"/>
              <a:sym typeface="Roche Sans"/>
            </a:endParaRPr>
          </a:p>
        </p:txBody>
      </p:sp>
      <p:sp>
        <p:nvSpPr>
          <p:cNvPr id="527" name="Google Shape;527;p12"/>
          <p:cNvSpPr txBox="1">
            <a:spLocks noGrp="1"/>
          </p:cNvSpPr>
          <p:nvPr>
            <p:ph type="body" idx="1"/>
          </p:nvPr>
        </p:nvSpPr>
        <p:spPr>
          <a:xfrm>
            <a:off x="736951" y="778181"/>
            <a:ext cx="9954000" cy="33855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600"/>
              <a:buNone/>
            </a:pPr>
            <a:r>
              <a:rPr lang="en-US"/>
              <a:t>Evolution of Serial Troponin Testing</a:t>
            </a:r>
            <a:endParaRPr/>
          </a:p>
        </p:txBody>
      </p:sp>
      <p:sp>
        <p:nvSpPr>
          <p:cNvPr id="528" name="Google Shape;528;p12"/>
          <p:cNvSpPr txBox="1">
            <a:spLocks noGrp="1"/>
          </p:cNvSpPr>
          <p:nvPr>
            <p:ph type="body" idx="2"/>
          </p:nvPr>
        </p:nvSpPr>
        <p:spPr>
          <a:xfrm>
            <a:off x="736951" y="1156068"/>
            <a:ext cx="9954000" cy="40549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200"/>
              <a:buNone/>
            </a:pPr>
            <a:r>
              <a:rPr lang="en-US"/>
              <a:t>How We Have Progressed</a:t>
            </a:r>
            <a:endParaRPr/>
          </a:p>
        </p:txBody>
      </p:sp>
      <p:sp>
        <p:nvSpPr>
          <p:cNvPr id="529" name="Google Shape;529;p12"/>
          <p:cNvSpPr txBox="1"/>
          <p:nvPr/>
        </p:nvSpPr>
        <p:spPr>
          <a:xfrm>
            <a:off x="736950" y="5573634"/>
            <a:ext cx="10716864" cy="969496"/>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accent2"/>
              </a:buClr>
              <a:buSzPts val="900"/>
              <a:buFont typeface="Noto Sans"/>
              <a:buNone/>
            </a:pPr>
            <a:r>
              <a:rPr lang="en-US" sz="900" b="0" i="0" u="none" strike="noStrike" cap="none">
                <a:solidFill>
                  <a:schemeClr val="dk1"/>
                </a:solidFill>
                <a:latin typeface="Roche Sans Light"/>
                <a:ea typeface="Roche Sans Light"/>
                <a:cs typeface="Roche Sans Light"/>
                <a:sym typeface="Roche Sans Light"/>
              </a:rPr>
              <a:t>1. National Academy of Clinical Biochemistry. 2007; </a:t>
            </a:r>
            <a:endParaRPr sz="1400" b="0" i="0" u="none" strike="noStrike" cap="none">
              <a:solidFill>
                <a:srgbClr val="000000"/>
              </a:solidFill>
              <a:latin typeface="Roche Sans Light"/>
              <a:ea typeface="Roche Sans Light"/>
              <a:cs typeface="Roche Sans Light"/>
              <a:sym typeface="Roche Sans Light"/>
            </a:endParaRPr>
          </a:p>
          <a:p>
            <a:pPr marL="0" marR="0" lvl="0" indent="0" algn="l" rtl="0">
              <a:lnSpc>
                <a:spcPct val="100000"/>
              </a:lnSpc>
              <a:spcBef>
                <a:spcPts val="0"/>
              </a:spcBef>
              <a:spcAft>
                <a:spcPts val="0"/>
              </a:spcAft>
              <a:buClr>
                <a:schemeClr val="accent2"/>
              </a:buClr>
              <a:buSzPts val="900"/>
              <a:buFont typeface="Noto Sans"/>
              <a:buNone/>
            </a:pPr>
            <a:r>
              <a:rPr lang="en-US" sz="900" b="0" i="0" u="none" strike="noStrike" cap="none">
                <a:solidFill>
                  <a:schemeClr val="dk1"/>
                </a:solidFill>
                <a:latin typeface="Roche Sans Light"/>
                <a:ea typeface="Roche Sans Light"/>
                <a:cs typeface="Roche Sans Light"/>
                <a:sym typeface="Roche Sans Light"/>
              </a:rPr>
              <a:t>2. Thygesen K, et al. </a:t>
            </a:r>
            <a:r>
              <a:rPr lang="en-US" sz="900" b="0" i="1" u="none" strike="noStrike" cap="none">
                <a:solidFill>
                  <a:schemeClr val="dk1"/>
                </a:solidFill>
                <a:latin typeface="Roche Sans Light"/>
                <a:ea typeface="Roche Sans Light"/>
                <a:cs typeface="Roche Sans Light"/>
                <a:sym typeface="Roche Sans Light"/>
              </a:rPr>
              <a:t>Eur Heart J.</a:t>
            </a:r>
            <a:r>
              <a:rPr lang="en-US" sz="900" b="0" i="0" u="none" strike="noStrike" cap="none">
                <a:solidFill>
                  <a:schemeClr val="dk1"/>
                </a:solidFill>
                <a:latin typeface="Roche Sans Light"/>
                <a:ea typeface="Roche Sans Light"/>
                <a:cs typeface="Roche Sans Light"/>
                <a:sym typeface="Roche Sans Light"/>
              </a:rPr>
              <a:t> 2007;28:2525-2538; </a:t>
            </a:r>
            <a:endParaRPr sz="1400" b="0" i="0" u="none" strike="noStrike" cap="none">
              <a:solidFill>
                <a:srgbClr val="000000"/>
              </a:solidFill>
              <a:latin typeface="Roche Sans Light"/>
              <a:ea typeface="Roche Sans Light"/>
              <a:cs typeface="Roche Sans Light"/>
              <a:sym typeface="Roche Sans Light"/>
            </a:endParaRPr>
          </a:p>
          <a:p>
            <a:pPr marL="0" marR="0" lvl="0" indent="0" algn="l" rtl="0">
              <a:lnSpc>
                <a:spcPct val="100000"/>
              </a:lnSpc>
              <a:spcBef>
                <a:spcPts val="0"/>
              </a:spcBef>
              <a:spcAft>
                <a:spcPts val="0"/>
              </a:spcAft>
              <a:buClr>
                <a:schemeClr val="accent2"/>
              </a:buClr>
              <a:buSzPts val="900"/>
              <a:buFont typeface="Noto Sans"/>
              <a:buNone/>
            </a:pPr>
            <a:r>
              <a:rPr lang="en-US" sz="900" b="0" i="0" u="none" strike="noStrike" cap="none">
                <a:solidFill>
                  <a:schemeClr val="dk1"/>
                </a:solidFill>
                <a:latin typeface="Roche Sans Light"/>
                <a:ea typeface="Roche Sans Light"/>
                <a:cs typeface="Roche Sans Light"/>
                <a:sym typeface="Roche Sans Light"/>
              </a:rPr>
              <a:t>3. Hamm CW, et al. </a:t>
            </a:r>
            <a:r>
              <a:rPr lang="en-US" sz="900" b="0" i="1" u="none" strike="noStrike" cap="none">
                <a:solidFill>
                  <a:schemeClr val="dk1"/>
                </a:solidFill>
                <a:latin typeface="Roche Sans Light"/>
                <a:ea typeface="Roche Sans Light"/>
                <a:cs typeface="Roche Sans Light"/>
                <a:sym typeface="Roche Sans Light"/>
              </a:rPr>
              <a:t>Eur Heart J. </a:t>
            </a:r>
            <a:r>
              <a:rPr lang="en-US" sz="900" b="0" i="0" u="none" strike="noStrike" cap="none">
                <a:solidFill>
                  <a:schemeClr val="dk1"/>
                </a:solidFill>
                <a:latin typeface="Roche Sans Light"/>
                <a:ea typeface="Roche Sans Light"/>
                <a:cs typeface="Roche Sans Light"/>
                <a:sym typeface="Roche Sans Light"/>
              </a:rPr>
              <a:t>2011;32:2999-3054; </a:t>
            </a:r>
            <a:endParaRPr sz="1400" b="0" i="0" u="none" strike="noStrike" cap="none">
              <a:solidFill>
                <a:srgbClr val="000000"/>
              </a:solidFill>
              <a:latin typeface="Roche Sans Light"/>
              <a:ea typeface="Roche Sans Light"/>
              <a:cs typeface="Roche Sans Light"/>
              <a:sym typeface="Roche Sans Light"/>
            </a:endParaRPr>
          </a:p>
          <a:p>
            <a:pPr marL="0" marR="0" lvl="0" indent="0" algn="l" rtl="0">
              <a:lnSpc>
                <a:spcPct val="100000"/>
              </a:lnSpc>
              <a:spcBef>
                <a:spcPts val="0"/>
              </a:spcBef>
              <a:spcAft>
                <a:spcPts val="0"/>
              </a:spcAft>
              <a:buClr>
                <a:schemeClr val="accent2"/>
              </a:buClr>
              <a:buSzPts val="900"/>
              <a:buFont typeface="Noto Sans"/>
              <a:buNone/>
            </a:pPr>
            <a:r>
              <a:rPr lang="en-US" sz="900" b="0" i="0" u="none" strike="noStrike" cap="none">
                <a:solidFill>
                  <a:schemeClr val="dk1"/>
                </a:solidFill>
                <a:latin typeface="Roche Sans Light"/>
                <a:ea typeface="Roche Sans Light"/>
                <a:cs typeface="Roche Sans Light"/>
                <a:sym typeface="Roche Sans Light"/>
              </a:rPr>
              <a:t>4. Thygesen K, et al. </a:t>
            </a:r>
            <a:r>
              <a:rPr lang="en-US" sz="900" b="0" i="1" u="none" strike="noStrike" cap="none">
                <a:solidFill>
                  <a:schemeClr val="dk1"/>
                </a:solidFill>
                <a:latin typeface="Roche Sans Light"/>
                <a:ea typeface="Roche Sans Light"/>
                <a:cs typeface="Roche Sans Light"/>
                <a:sym typeface="Roche Sans Light"/>
              </a:rPr>
              <a:t>Circulation</a:t>
            </a:r>
            <a:r>
              <a:rPr lang="en-US" sz="900" b="0" i="0" u="none" strike="noStrike" cap="none">
                <a:solidFill>
                  <a:schemeClr val="dk1"/>
                </a:solidFill>
                <a:latin typeface="Roche Sans Light"/>
                <a:ea typeface="Roche Sans Light"/>
                <a:cs typeface="Roche Sans Light"/>
                <a:sym typeface="Roche Sans Light"/>
              </a:rPr>
              <a:t>. 2018; EHJ (2018) 00, 1-33</a:t>
            </a:r>
            <a:br>
              <a:rPr lang="en-US" sz="900" b="0" i="0" u="none" strike="noStrike" cap="none">
                <a:solidFill>
                  <a:schemeClr val="dk1"/>
                </a:solidFill>
                <a:latin typeface="Roche Sans Light"/>
                <a:ea typeface="Roche Sans Light"/>
                <a:cs typeface="Roche Sans Light"/>
                <a:sym typeface="Roche Sans Light"/>
              </a:rPr>
            </a:br>
            <a:r>
              <a:rPr lang="en-US" sz="900" b="0" i="0" u="none" strike="noStrike" cap="none">
                <a:solidFill>
                  <a:schemeClr val="dk1"/>
                </a:solidFill>
                <a:latin typeface="Roche Sans Light"/>
                <a:ea typeface="Roche Sans Light"/>
                <a:cs typeface="Roche Sans Light"/>
                <a:sym typeface="Roche Sans Light"/>
              </a:rPr>
              <a:t>5. Amsterdam EA, et al. </a:t>
            </a:r>
            <a:r>
              <a:rPr lang="en-US" sz="900" b="0" i="1" u="none" strike="noStrike" cap="none">
                <a:solidFill>
                  <a:schemeClr val="dk1"/>
                </a:solidFill>
                <a:latin typeface="Roche Sans Light"/>
                <a:ea typeface="Roche Sans Light"/>
                <a:cs typeface="Roche Sans Light"/>
                <a:sym typeface="Roche Sans Light"/>
              </a:rPr>
              <a:t>Circulation</a:t>
            </a:r>
            <a:r>
              <a:rPr lang="en-US" sz="900" b="0" i="0" u="none" strike="noStrike" cap="none">
                <a:solidFill>
                  <a:schemeClr val="dk1"/>
                </a:solidFill>
                <a:latin typeface="Roche Sans Light"/>
                <a:ea typeface="Roche Sans Light"/>
                <a:cs typeface="Roche Sans Light"/>
                <a:sym typeface="Roche Sans Light"/>
              </a:rPr>
              <a:t>. 2014;130:e344-e426; </a:t>
            </a:r>
            <a:endParaRPr sz="1400" b="0" i="0" u="none" strike="noStrike" cap="none">
              <a:solidFill>
                <a:srgbClr val="000000"/>
              </a:solidFill>
              <a:latin typeface="Roche Sans Light"/>
              <a:ea typeface="Roche Sans Light"/>
              <a:cs typeface="Roche Sans Light"/>
              <a:sym typeface="Roche Sans Light"/>
            </a:endParaRPr>
          </a:p>
          <a:p>
            <a:pPr marL="0" marR="0" lvl="0" indent="0" algn="l" rtl="0">
              <a:lnSpc>
                <a:spcPct val="100000"/>
              </a:lnSpc>
              <a:spcBef>
                <a:spcPts val="0"/>
              </a:spcBef>
              <a:spcAft>
                <a:spcPts val="0"/>
              </a:spcAft>
              <a:buClr>
                <a:schemeClr val="accent2"/>
              </a:buClr>
              <a:buSzPts val="900"/>
              <a:buFont typeface="Noto Sans"/>
              <a:buNone/>
            </a:pPr>
            <a:r>
              <a:rPr lang="en-US" sz="900" b="0" i="0" u="none" strike="noStrike" cap="none">
                <a:solidFill>
                  <a:schemeClr val="dk1"/>
                </a:solidFill>
                <a:latin typeface="Roche Sans Light"/>
                <a:ea typeface="Roche Sans Light"/>
                <a:cs typeface="Roche Sans Light"/>
                <a:sym typeface="Roche Sans Light"/>
              </a:rPr>
              <a:t>6. Elecsys package insert; </a:t>
            </a:r>
            <a:endParaRPr sz="1400" b="0" i="0" u="none" strike="noStrike" cap="none">
              <a:solidFill>
                <a:srgbClr val="000000"/>
              </a:solidFill>
              <a:latin typeface="Roche Sans Light"/>
              <a:ea typeface="Roche Sans Light"/>
              <a:cs typeface="Roche Sans Light"/>
              <a:sym typeface="Roche Sans Light"/>
            </a:endParaRPr>
          </a:p>
          <a:p>
            <a:pPr marL="0" marR="0" lvl="0" indent="0" algn="l" rtl="0">
              <a:lnSpc>
                <a:spcPct val="100000"/>
              </a:lnSpc>
              <a:spcBef>
                <a:spcPts val="0"/>
              </a:spcBef>
              <a:spcAft>
                <a:spcPts val="0"/>
              </a:spcAft>
              <a:buClr>
                <a:schemeClr val="accent2"/>
              </a:buClr>
              <a:buSzPts val="900"/>
              <a:buFont typeface="Noto Sans"/>
              <a:buNone/>
            </a:pPr>
            <a:r>
              <a:rPr lang="en-US" sz="900" b="0" i="0" u="none" strike="noStrike" cap="none">
                <a:solidFill>
                  <a:schemeClr val="dk1"/>
                </a:solidFill>
                <a:latin typeface="Roche Sans Light"/>
                <a:ea typeface="Roche Sans Light"/>
                <a:cs typeface="Roche Sans Light"/>
                <a:sym typeface="Roche Sans Light"/>
              </a:rPr>
              <a:t>7. Mueller C, et al. </a:t>
            </a:r>
            <a:r>
              <a:rPr lang="en-US" sz="900" b="0" i="1" u="none" strike="noStrike" cap="none">
                <a:solidFill>
                  <a:schemeClr val="dk1"/>
                </a:solidFill>
                <a:latin typeface="Roche Sans Light"/>
                <a:ea typeface="Roche Sans Light"/>
                <a:cs typeface="Roche Sans Light"/>
                <a:sym typeface="Roche Sans Light"/>
              </a:rPr>
              <a:t>Ann Emerg Med</a:t>
            </a:r>
            <a:r>
              <a:rPr lang="en-US" sz="900" b="0" i="0" u="none" strike="noStrike" cap="none">
                <a:solidFill>
                  <a:schemeClr val="dk1"/>
                </a:solidFill>
                <a:latin typeface="Roche Sans Light"/>
                <a:ea typeface="Roche Sans Light"/>
                <a:cs typeface="Roche Sans Light"/>
                <a:sym typeface="Roche Sans Light"/>
              </a:rPr>
              <a:t>. 2016;6876-87</a:t>
            </a:r>
            <a:endParaRPr sz="1400" b="0" i="0" u="none" strike="noStrike" cap="none">
              <a:solidFill>
                <a:srgbClr val="000000"/>
              </a:solidFill>
              <a:latin typeface="Roche Sans Light"/>
              <a:ea typeface="Roche Sans Light"/>
              <a:cs typeface="Roche Sans Light"/>
              <a:sym typeface="Roche Sans Light"/>
            </a:endParaRPr>
          </a:p>
        </p:txBody>
      </p:sp>
      <p:sp>
        <p:nvSpPr>
          <p:cNvPr id="530" name="Google Shape;530;p12"/>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SzPts val="1000"/>
              <a:buNone/>
            </a:pPr>
            <a:fld id="{00000000-1234-1234-1234-123412341234}" type="slidenum">
              <a:rPr lang="en-US">
                <a:latin typeface="Roche Sans Light"/>
                <a:ea typeface="Roche Sans Light"/>
                <a:cs typeface="Roche Sans Light"/>
                <a:sym typeface="Roche Sans Light"/>
              </a:rPr>
              <a:t>3</a:t>
            </a:fld>
            <a:endParaRPr>
              <a:latin typeface="Roche Sans Light"/>
              <a:ea typeface="Roche Sans Light"/>
              <a:cs typeface="Roche Sans Light"/>
              <a:sym typeface="Roche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1"/>
          <p:cNvSpPr txBox="1">
            <a:spLocks noGrp="1"/>
          </p:cNvSpPr>
          <p:nvPr>
            <p:ph type="body" idx="1"/>
          </p:nvPr>
        </p:nvSpPr>
        <p:spPr>
          <a:xfrm>
            <a:off x="736951" y="778181"/>
            <a:ext cx="9954000" cy="33855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600"/>
              <a:buNone/>
            </a:pPr>
            <a:r>
              <a:rPr lang="en-US"/>
              <a:t>IFCC Definition of High Sensitivity</a:t>
            </a:r>
            <a:endParaRPr/>
          </a:p>
        </p:txBody>
      </p:sp>
      <p:sp>
        <p:nvSpPr>
          <p:cNvPr id="537" name="Google Shape;537;p21"/>
          <p:cNvSpPr txBox="1"/>
          <p:nvPr/>
        </p:nvSpPr>
        <p:spPr>
          <a:xfrm>
            <a:off x="736950" y="6127632"/>
            <a:ext cx="10941906" cy="4154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B41CD"/>
              </a:buClr>
              <a:buSzPts val="900"/>
              <a:buFont typeface="Noto Sans"/>
              <a:buNone/>
            </a:pPr>
            <a:r>
              <a:rPr lang="en-US" sz="900" b="0" i="0" u="none" strike="noStrike" cap="none">
                <a:solidFill>
                  <a:srgbClr val="000000"/>
                </a:solidFill>
                <a:latin typeface="Roche Sans Light"/>
                <a:ea typeface="Roche Sans Light"/>
                <a:cs typeface="Roche Sans Light"/>
                <a:sym typeface="Roche Sans Light"/>
              </a:rPr>
              <a:t>Clinical Biochemistry (2015) 48 (4-5), 201-203</a:t>
            </a:r>
            <a:endParaRPr sz="1400" b="0" i="0" u="none" strike="noStrike" cap="none">
              <a:solidFill>
                <a:srgbClr val="000000"/>
              </a:solidFill>
              <a:latin typeface="Roche Sans Light"/>
              <a:ea typeface="Roche Sans Light"/>
              <a:cs typeface="Roche Sans Light"/>
              <a:sym typeface="Roche Sans Light"/>
            </a:endParaRPr>
          </a:p>
          <a:p>
            <a:pPr marL="0" marR="0" lvl="0" indent="0" algn="l" rtl="0">
              <a:lnSpc>
                <a:spcPct val="100000"/>
              </a:lnSpc>
              <a:spcBef>
                <a:spcPts val="0"/>
              </a:spcBef>
              <a:spcAft>
                <a:spcPts val="0"/>
              </a:spcAft>
              <a:buClr>
                <a:srgbClr val="0B41CD"/>
              </a:buClr>
              <a:buSzPts val="900"/>
              <a:buFont typeface="Noto Sans"/>
              <a:buNone/>
            </a:pPr>
            <a:r>
              <a:rPr lang="en-US" sz="900" b="0" i="0" u="none" strike="noStrike" cap="none">
                <a:solidFill>
                  <a:srgbClr val="000000"/>
                </a:solidFill>
                <a:latin typeface="Roche Sans Light"/>
                <a:ea typeface="Roche Sans Light"/>
                <a:cs typeface="Roche Sans Light"/>
                <a:sym typeface="Roche Sans Light"/>
              </a:rPr>
              <a:t>https://www.aacc.org/publications/cln/cln-stat/2015/april/16/</a:t>
            </a:r>
            <a:br>
              <a:rPr lang="en-US" sz="900" b="0" i="0" u="none" strike="noStrike" cap="none">
                <a:solidFill>
                  <a:srgbClr val="000000"/>
                </a:solidFill>
                <a:latin typeface="Roche Sans Light"/>
                <a:ea typeface="Roche Sans Light"/>
                <a:cs typeface="Roche Sans Light"/>
                <a:sym typeface="Roche Sans Light"/>
              </a:rPr>
            </a:br>
            <a:r>
              <a:rPr lang="en-US" sz="900" b="0" i="0" u="none" strike="noStrike" cap="none">
                <a:solidFill>
                  <a:srgbClr val="000000"/>
                </a:solidFill>
                <a:latin typeface="Roche Sans Light"/>
                <a:ea typeface="Roche Sans Light"/>
                <a:cs typeface="Roche Sans Light"/>
                <a:sym typeface="Roche Sans Light"/>
              </a:rPr>
              <a:t>New-Guidance-on-High-sensitivity-Cardiac-Troponin-Testing</a:t>
            </a:r>
            <a:endParaRPr sz="1400" b="0" i="0" u="none" strike="noStrike" cap="none">
              <a:solidFill>
                <a:srgbClr val="000000"/>
              </a:solidFill>
              <a:latin typeface="Roche Sans Light"/>
              <a:ea typeface="Roche Sans Light"/>
              <a:cs typeface="Roche Sans Light"/>
              <a:sym typeface="Roche Sans Light"/>
            </a:endParaRPr>
          </a:p>
        </p:txBody>
      </p:sp>
      <p:grpSp>
        <p:nvGrpSpPr>
          <p:cNvPr id="538" name="Google Shape;538;p21"/>
          <p:cNvGrpSpPr/>
          <p:nvPr/>
        </p:nvGrpSpPr>
        <p:grpSpPr>
          <a:xfrm>
            <a:off x="736951" y="1667017"/>
            <a:ext cx="10718098" cy="900000"/>
            <a:chOff x="736951" y="2245751"/>
            <a:chExt cx="10718098" cy="772752"/>
          </a:xfrm>
        </p:grpSpPr>
        <p:sp>
          <p:nvSpPr>
            <p:cNvPr id="539" name="Google Shape;539;p21"/>
            <p:cNvSpPr/>
            <p:nvPr/>
          </p:nvSpPr>
          <p:spPr>
            <a:xfrm>
              <a:off x="930755" y="2245751"/>
              <a:ext cx="10524294" cy="772752"/>
            </a:xfrm>
            <a:prstGeom prst="rect">
              <a:avLst/>
            </a:prstGeom>
            <a:solidFill>
              <a:srgbClr val="F2F2F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che Sans Light"/>
                  <a:ea typeface="Roche Sans Light"/>
                  <a:cs typeface="Roche Sans Light"/>
                  <a:sym typeface="Roche Sans Light"/>
                </a:rPr>
                <a:t>The IFCC recommends using a troponin test that can measure the 99th percentile upper reference limit with an analytical imprecision ≤ 10 %</a:t>
              </a:r>
              <a:endParaRPr sz="1400" b="0" i="0" u="none" strike="noStrike" cap="none">
                <a:solidFill>
                  <a:srgbClr val="000000"/>
                </a:solidFill>
                <a:latin typeface="Roche Sans Light"/>
                <a:ea typeface="Roche Sans Light"/>
                <a:cs typeface="Roche Sans Light"/>
                <a:sym typeface="Roche Sans Light"/>
              </a:endParaRPr>
            </a:p>
          </p:txBody>
        </p:sp>
        <p:sp>
          <p:nvSpPr>
            <p:cNvPr id="540" name="Google Shape;540;p21"/>
            <p:cNvSpPr/>
            <p:nvPr/>
          </p:nvSpPr>
          <p:spPr>
            <a:xfrm>
              <a:off x="736951" y="2245751"/>
              <a:ext cx="193804" cy="772752"/>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5597"/>
                </a:solidFill>
                <a:latin typeface="Roche Sans"/>
                <a:ea typeface="Roche Sans"/>
                <a:cs typeface="Roche Sans"/>
                <a:sym typeface="Roche Sans"/>
              </a:endParaRPr>
            </a:p>
          </p:txBody>
        </p:sp>
      </p:grpSp>
      <p:grpSp>
        <p:nvGrpSpPr>
          <p:cNvPr id="541" name="Google Shape;541;p21"/>
          <p:cNvGrpSpPr/>
          <p:nvPr/>
        </p:nvGrpSpPr>
        <p:grpSpPr>
          <a:xfrm>
            <a:off x="736951" y="2756207"/>
            <a:ext cx="10718098" cy="900000"/>
            <a:chOff x="736951" y="2245751"/>
            <a:chExt cx="10718098" cy="772752"/>
          </a:xfrm>
        </p:grpSpPr>
        <p:sp>
          <p:nvSpPr>
            <p:cNvPr id="542" name="Google Shape;542;p21"/>
            <p:cNvSpPr/>
            <p:nvPr/>
          </p:nvSpPr>
          <p:spPr>
            <a:xfrm>
              <a:off x="930755" y="2245751"/>
              <a:ext cx="10524294" cy="772752"/>
            </a:xfrm>
            <a:prstGeom prst="rect">
              <a:avLst/>
            </a:prstGeom>
            <a:solidFill>
              <a:srgbClr val="F2F2F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che Sans Light"/>
                  <a:ea typeface="Roche Sans Light"/>
                  <a:cs typeface="Roche Sans Light"/>
                  <a:sym typeface="Roche Sans Light"/>
                </a:rPr>
                <a:t>There is an international consensus that the 99th percentile upper reference limits should be reported as whole numbers in</a:t>
              </a:r>
              <a:r>
                <a:rPr lang="en-US" sz="1800" b="0" i="0" u="none" strike="noStrike" cap="none">
                  <a:solidFill>
                    <a:schemeClr val="dk1"/>
                  </a:solidFill>
                  <a:latin typeface="Roche Sans"/>
                  <a:ea typeface="Roche Sans"/>
                  <a:cs typeface="Roche Sans"/>
                  <a:sym typeface="Roche Sans"/>
                </a:rPr>
                <a:t> </a:t>
              </a:r>
              <a:r>
                <a:rPr lang="en-US" sz="1800" b="1" i="0" u="none" strike="noStrike" cap="none">
                  <a:solidFill>
                    <a:schemeClr val="dk1"/>
                  </a:solidFill>
                  <a:latin typeface="Roche Sans"/>
                  <a:ea typeface="Roche Sans"/>
                  <a:cs typeface="Roche Sans"/>
                  <a:sym typeface="Roche Sans"/>
                </a:rPr>
                <a:t>ng/L units.</a:t>
              </a:r>
              <a:endParaRPr sz="1400" b="1" i="0" u="none" strike="noStrike" cap="none">
                <a:solidFill>
                  <a:srgbClr val="000000"/>
                </a:solidFill>
                <a:latin typeface="Roche Sans"/>
                <a:ea typeface="Roche Sans"/>
                <a:cs typeface="Roche Sans"/>
                <a:sym typeface="Roche Sans"/>
              </a:endParaRPr>
            </a:p>
          </p:txBody>
        </p:sp>
        <p:sp>
          <p:nvSpPr>
            <p:cNvPr id="543" name="Google Shape;543;p21"/>
            <p:cNvSpPr/>
            <p:nvPr/>
          </p:nvSpPr>
          <p:spPr>
            <a:xfrm>
              <a:off x="736951" y="2245751"/>
              <a:ext cx="193804" cy="772752"/>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5597"/>
                </a:solidFill>
                <a:latin typeface="Roche Sans"/>
                <a:ea typeface="Roche Sans"/>
                <a:cs typeface="Roche Sans"/>
                <a:sym typeface="Roche Sans"/>
              </a:endParaRPr>
            </a:p>
          </p:txBody>
        </p:sp>
      </p:grpSp>
      <p:grpSp>
        <p:nvGrpSpPr>
          <p:cNvPr id="544" name="Google Shape;544;p21"/>
          <p:cNvGrpSpPr/>
          <p:nvPr/>
        </p:nvGrpSpPr>
        <p:grpSpPr>
          <a:xfrm>
            <a:off x="736951" y="3845397"/>
            <a:ext cx="10718098" cy="900000"/>
            <a:chOff x="736951" y="2245751"/>
            <a:chExt cx="10718098" cy="772752"/>
          </a:xfrm>
        </p:grpSpPr>
        <p:sp>
          <p:nvSpPr>
            <p:cNvPr id="545" name="Google Shape;545;p21"/>
            <p:cNvSpPr/>
            <p:nvPr/>
          </p:nvSpPr>
          <p:spPr>
            <a:xfrm>
              <a:off x="930755" y="2245751"/>
              <a:ext cx="10524294" cy="772752"/>
            </a:xfrm>
            <a:prstGeom prst="rect">
              <a:avLst/>
            </a:prstGeom>
            <a:solidFill>
              <a:srgbClr val="F2F2F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che Sans Light"/>
                  <a:ea typeface="Roche Sans Light"/>
                  <a:cs typeface="Roche Sans Light"/>
                  <a:sym typeface="Roche Sans Light"/>
                </a:rPr>
                <a:t>The IFCC defines a high-sensitivity troponin test as one that can measure cTn above the Limit of Detection in ≥ 50% of healthy subjects.</a:t>
              </a:r>
              <a:r>
                <a:rPr lang="en-US" sz="1800" b="0" i="0" u="none" strike="noStrike" cap="none">
                  <a:solidFill>
                    <a:schemeClr val="dk1"/>
                  </a:solidFill>
                  <a:latin typeface="Roche Sans"/>
                  <a:ea typeface="Roche Sans"/>
                  <a:cs typeface="Roche Sans"/>
                  <a:sym typeface="Roche Sans"/>
                </a:rPr>
                <a:t> </a:t>
              </a:r>
              <a:endParaRPr sz="1400" b="0" i="0" u="none" strike="noStrike" cap="none">
                <a:solidFill>
                  <a:srgbClr val="000000"/>
                </a:solidFill>
                <a:latin typeface="Roche Sans"/>
                <a:ea typeface="Roche Sans"/>
                <a:cs typeface="Roche Sans"/>
                <a:sym typeface="Roche Sans"/>
              </a:endParaRPr>
            </a:p>
          </p:txBody>
        </p:sp>
        <p:sp>
          <p:nvSpPr>
            <p:cNvPr id="546" name="Google Shape;546;p21"/>
            <p:cNvSpPr/>
            <p:nvPr/>
          </p:nvSpPr>
          <p:spPr>
            <a:xfrm>
              <a:off x="736951" y="2245751"/>
              <a:ext cx="193804" cy="772752"/>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5597"/>
                </a:solidFill>
                <a:latin typeface="Roche Sans"/>
                <a:ea typeface="Roche Sans"/>
                <a:cs typeface="Roche Sans"/>
                <a:sym typeface="Roche Sans"/>
              </a:endParaRPr>
            </a:p>
          </p:txBody>
        </p:sp>
      </p:grpSp>
      <p:sp>
        <p:nvSpPr>
          <p:cNvPr id="547" name="Google Shape;547;p21"/>
          <p:cNvSpPr txBox="1"/>
          <p:nvPr/>
        </p:nvSpPr>
        <p:spPr>
          <a:xfrm>
            <a:off x="736951" y="4934587"/>
            <a:ext cx="10718098" cy="900000"/>
          </a:xfrm>
          <a:prstGeom prst="rect">
            <a:avLst/>
          </a:prstGeom>
          <a:solidFill>
            <a:srgbClr val="C6D5FC">
              <a:alpha val="40000"/>
            </a:srgbClr>
          </a:solidFill>
          <a:ln>
            <a:noFill/>
          </a:ln>
        </p:spPr>
        <p:txBody>
          <a:bodyPr spcFirstLastPara="1" wrap="square" lIns="144000" tIns="45675" rIns="144000" bIns="45675" anchor="ctr" anchorCtr="0">
            <a:noAutofit/>
          </a:bodyPr>
          <a:lstStyle/>
          <a:p>
            <a:pPr marL="0" marR="0" lvl="1"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2"/>
                </a:solidFill>
                <a:latin typeface="Roche Sans"/>
                <a:ea typeface="Roche Sans"/>
                <a:cs typeface="Roche Sans"/>
                <a:sym typeface="Roche Sans"/>
              </a:rPr>
              <a:t>Recommended Clinical Consideration</a:t>
            </a:r>
            <a:endParaRPr sz="1400" b="1" i="0" u="none" strike="noStrike" cap="none">
              <a:solidFill>
                <a:srgbClr val="000000"/>
              </a:solidFill>
              <a:latin typeface="Roche Sans"/>
              <a:ea typeface="Roche Sans"/>
              <a:cs typeface="Roche Sans"/>
              <a:sym typeface="Roche Sans"/>
            </a:endParaRPr>
          </a:p>
          <a:p>
            <a:pPr marL="0" marR="0" lvl="1" indent="0" algn="l" rtl="0">
              <a:lnSpc>
                <a:spcPct val="100000"/>
              </a:lnSpc>
              <a:spcBef>
                <a:spcPts val="600"/>
              </a:spcBef>
              <a:spcAft>
                <a:spcPts val="600"/>
              </a:spcAft>
              <a:buClr>
                <a:srgbClr val="000000"/>
              </a:buClr>
              <a:buSzPts val="1800"/>
              <a:buFont typeface="Arial"/>
              <a:buNone/>
            </a:pPr>
            <a:r>
              <a:rPr lang="en-US" sz="1800" b="0" i="0" u="none" strike="noStrike" cap="none">
                <a:solidFill>
                  <a:schemeClr val="dk1"/>
                </a:solidFill>
                <a:latin typeface="Roche Sans Light"/>
                <a:ea typeface="Roche Sans Light"/>
                <a:cs typeface="Roche Sans Light"/>
                <a:sym typeface="Roche Sans Light"/>
              </a:rPr>
              <a:t>Sex-specific cut offs</a:t>
            </a:r>
            <a:endParaRPr sz="1400" b="0" i="0" u="none" strike="noStrike" cap="none">
              <a:solidFill>
                <a:srgbClr val="000000"/>
              </a:solidFill>
              <a:latin typeface="Roche Sans Light"/>
              <a:ea typeface="Roche Sans Light"/>
              <a:cs typeface="Roche Sans Light"/>
              <a:sym typeface="Roche Sans Light"/>
            </a:endParaRPr>
          </a:p>
        </p:txBody>
      </p:sp>
      <p:sp>
        <p:nvSpPr>
          <p:cNvPr id="548" name="Google Shape;548;p21"/>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SzPts val="1000"/>
              <a:buNone/>
            </a:pPr>
            <a:fld id="{00000000-1234-1234-1234-123412341234}" type="slidenum">
              <a:rPr lang="en-US">
                <a:latin typeface="Roche Sans Light"/>
                <a:ea typeface="Roche Sans Light"/>
                <a:cs typeface="Roche Sans Light"/>
                <a:sym typeface="Roche Sans Light"/>
              </a:rPr>
              <a:t>4</a:t>
            </a:fld>
            <a:endParaRPr>
              <a:latin typeface="Roche Sans Light"/>
              <a:ea typeface="Roche Sans Light"/>
              <a:cs typeface="Roche Sans Light"/>
              <a:sym typeface="Roche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23"/>
          <p:cNvPicPr preferRelativeResize="0"/>
          <p:nvPr/>
        </p:nvPicPr>
        <p:blipFill rotWithShape="1">
          <a:blip r:embed="rId3">
            <a:alphaModFix/>
          </a:blip>
          <a:srcRect t="16742" r="50" b="20306"/>
          <a:stretch/>
        </p:blipFill>
        <p:spPr>
          <a:xfrm>
            <a:off x="1" y="1716366"/>
            <a:ext cx="12204000" cy="4439209"/>
          </a:xfrm>
          <a:prstGeom prst="rect">
            <a:avLst/>
          </a:prstGeom>
          <a:noFill/>
          <a:ln>
            <a:noFill/>
          </a:ln>
        </p:spPr>
      </p:pic>
      <p:sp>
        <p:nvSpPr>
          <p:cNvPr id="554" name="Google Shape;554;p23"/>
          <p:cNvSpPr/>
          <p:nvPr/>
        </p:nvSpPr>
        <p:spPr>
          <a:xfrm rot="-5400000">
            <a:off x="2768395" y="3022434"/>
            <a:ext cx="1218238" cy="328820"/>
          </a:xfrm>
          <a:prstGeom prst="rightArrow">
            <a:avLst>
              <a:gd name="adj1" fmla="val 50000"/>
              <a:gd name="adj2" fmla="val 50000"/>
            </a:avLst>
          </a:prstGeom>
          <a:solidFill>
            <a:srgbClr val="0223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D2D2D"/>
              </a:buClr>
              <a:buSzPts val="1800"/>
              <a:buFont typeface="Arial"/>
              <a:buNone/>
            </a:pPr>
            <a:endParaRPr sz="1800" b="1" i="0" u="none" strike="noStrike" cap="none">
              <a:solidFill>
                <a:srgbClr val="052B54"/>
              </a:solidFill>
              <a:latin typeface="Arial"/>
              <a:ea typeface="Arial"/>
              <a:cs typeface="Arial"/>
              <a:sym typeface="Arial"/>
            </a:endParaRPr>
          </a:p>
        </p:txBody>
      </p:sp>
      <p:sp>
        <p:nvSpPr>
          <p:cNvPr id="555" name="Google Shape;555;p23"/>
          <p:cNvSpPr/>
          <p:nvPr/>
        </p:nvSpPr>
        <p:spPr>
          <a:xfrm rot="-5400000" flipH="1">
            <a:off x="2288714" y="4825833"/>
            <a:ext cx="2177599" cy="328820"/>
          </a:xfrm>
          <a:prstGeom prst="rightArrow">
            <a:avLst>
              <a:gd name="adj1" fmla="val 50000"/>
              <a:gd name="adj2" fmla="val 50000"/>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D2D2D"/>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56" name="Google Shape;556;p23"/>
          <p:cNvSpPr txBox="1"/>
          <p:nvPr/>
        </p:nvSpPr>
        <p:spPr>
          <a:xfrm>
            <a:off x="1420239" y="2832921"/>
            <a:ext cx="1746900" cy="708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52B54"/>
              </a:buClr>
              <a:buSzPts val="1800"/>
              <a:buFont typeface="Arial"/>
              <a:buNone/>
            </a:pPr>
            <a:r>
              <a:rPr lang="en-US" sz="2000" b="0" i="0" u="none" strike="noStrike" cap="none">
                <a:solidFill>
                  <a:srgbClr val="052B54"/>
                </a:solidFill>
                <a:latin typeface="Roche Sans"/>
                <a:ea typeface="Roche Sans"/>
                <a:cs typeface="Roche Sans"/>
                <a:sym typeface="Roche Sans"/>
              </a:rPr>
              <a:t>Current</a:t>
            </a:r>
            <a:endParaRPr sz="2000" b="0" i="0" u="none" strike="noStrike" cap="none">
              <a:solidFill>
                <a:srgbClr val="000000"/>
              </a:solidFill>
              <a:latin typeface="Roche Sans"/>
              <a:ea typeface="Roche Sans"/>
              <a:cs typeface="Roche Sans"/>
              <a:sym typeface="Roche Sans"/>
            </a:endParaRPr>
          </a:p>
          <a:p>
            <a:pPr marL="0" marR="0" lvl="0" indent="0" algn="r" rtl="0">
              <a:lnSpc>
                <a:spcPct val="100000"/>
              </a:lnSpc>
              <a:spcBef>
                <a:spcPts val="0"/>
              </a:spcBef>
              <a:spcAft>
                <a:spcPts val="0"/>
              </a:spcAft>
              <a:buClr>
                <a:srgbClr val="052B54"/>
              </a:buClr>
              <a:buSzPts val="1800"/>
              <a:buFont typeface="Arial"/>
              <a:buNone/>
            </a:pPr>
            <a:r>
              <a:rPr lang="en-US" sz="2000" b="0" i="0" u="none" strike="noStrike" cap="none">
                <a:solidFill>
                  <a:srgbClr val="052B54"/>
                </a:solidFill>
                <a:latin typeface="Roche Sans"/>
                <a:ea typeface="Roche Sans"/>
                <a:cs typeface="Roche Sans"/>
                <a:sym typeface="Roche Sans"/>
              </a:rPr>
              <a:t> cTn</a:t>
            </a:r>
            <a:endParaRPr sz="2000" b="0" i="0" u="none" strike="noStrike" cap="none">
              <a:solidFill>
                <a:srgbClr val="000000"/>
              </a:solidFill>
              <a:latin typeface="Roche Sans"/>
              <a:ea typeface="Roche Sans"/>
              <a:cs typeface="Roche Sans"/>
              <a:sym typeface="Roche Sans"/>
            </a:endParaRPr>
          </a:p>
        </p:txBody>
      </p:sp>
      <p:sp>
        <p:nvSpPr>
          <p:cNvPr id="557" name="Google Shape;557;p23"/>
          <p:cNvSpPr txBox="1"/>
          <p:nvPr/>
        </p:nvSpPr>
        <p:spPr>
          <a:xfrm>
            <a:off x="1177047" y="4697876"/>
            <a:ext cx="1990200" cy="708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800"/>
              <a:buFont typeface="Arial"/>
              <a:buNone/>
            </a:pPr>
            <a:r>
              <a:rPr lang="en-US" sz="2000" b="0" i="0" u="none" strike="noStrike" cap="none">
                <a:solidFill>
                  <a:srgbClr val="FFFFFF"/>
                </a:solidFill>
                <a:latin typeface="Roche Sans"/>
                <a:ea typeface="Roche Sans"/>
                <a:cs typeface="Roche Sans"/>
                <a:sym typeface="Roche Sans"/>
              </a:rPr>
              <a:t>Next Gen cTn </a:t>
            </a:r>
            <a:br>
              <a:rPr lang="en-US" sz="2000" b="0" i="0" u="none" strike="noStrike" cap="none">
                <a:solidFill>
                  <a:srgbClr val="FFFFFF"/>
                </a:solidFill>
                <a:latin typeface="Roche Sans"/>
                <a:ea typeface="Roche Sans"/>
                <a:cs typeface="Roche Sans"/>
                <a:sym typeface="Roche Sans"/>
              </a:rPr>
            </a:br>
            <a:r>
              <a:rPr lang="en-US" sz="2000" b="0" i="0" u="none" strike="noStrike" cap="none">
                <a:solidFill>
                  <a:srgbClr val="FFFFFF"/>
                </a:solidFill>
                <a:latin typeface="Roche Sans"/>
                <a:ea typeface="Roche Sans"/>
                <a:cs typeface="Roche Sans"/>
                <a:sym typeface="Roche Sans"/>
              </a:rPr>
              <a:t>(ex. TnT Gen 5)</a:t>
            </a:r>
            <a:endParaRPr sz="2000" b="0" i="0" u="none" strike="noStrike" cap="none">
              <a:solidFill>
                <a:srgbClr val="000000"/>
              </a:solidFill>
              <a:latin typeface="Roche Sans"/>
              <a:ea typeface="Roche Sans"/>
              <a:cs typeface="Roche Sans"/>
              <a:sym typeface="Roche Sans"/>
            </a:endParaRPr>
          </a:p>
        </p:txBody>
      </p:sp>
      <p:sp>
        <p:nvSpPr>
          <p:cNvPr id="558" name="Google Shape;558;p23"/>
          <p:cNvSpPr txBox="1"/>
          <p:nvPr/>
        </p:nvSpPr>
        <p:spPr>
          <a:xfrm>
            <a:off x="8219531" y="2609783"/>
            <a:ext cx="2448600" cy="1077300"/>
          </a:xfrm>
          <a:prstGeom prst="rect">
            <a:avLst/>
          </a:prstGeom>
          <a:noFill/>
          <a:ln>
            <a:noFill/>
          </a:ln>
        </p:spPr>
        <p:txBody>
          <a:bodyPr spcFirstLastPara="1" wrap="square" lIns="91425" tIns="45700" rIns="91425" bIns="45700" anchor="t" anchorCtr="0">
            <a:spAutoFit/>
          </a:bodyPr>
          <a:lstStyle/>
          <a:p>
            <a:pPr marL="251999" marR="0" lvl="0" indent="-232949" algn="l" rtl="0">
              <a:lnSpc>
                <a:spcPct val="100000"/>
              </a:lnSpc>
              <a:spcBef>
                <a:spcPts val="0"/>
              </a:spcBef>
              <a:spcAft>
                <a:spcPts val="0"/>
              </a:spcAft>
              <a:buClr>
                <a:srgbClr val="0B41CD"/>
              </a:buClr>
              <a:buSzPts val="1500"/>
              <a:buFont typeface="Roche Sans"/>
              <a:buChar char="■"/>
            </a:pPr>
            <a:r>
              <a:rPr lang="en-US" sz="1800" b="0" i="0" u="none" strike="noStrike" cap="none">
                <a:solidFill>
                  <a:schemeClr val="dk1"/>
                </a:solidFill>
                <a:latin typeface="Roche Sans"/>
                <a:ea typeface="Roche Sans"/>
                <a:cs typeface="Roche Sans"/>
                <a:sym typeface="Roche Sans"/>
              </a:rPr>
              <a:t>AMI</a:t>
            </a:r>
            <a:endParaRPr sz="1800" b="0" i="0" u="none" strike="noStrike" cap="none">
              <a:solidFill>
                <a:schemeClr val="dk1"/>
              </a:solidFill>
              <a:latin typeface="Roche Sans"/>
              <a:ea typeface="Roche Sans"/>
              <a:cs typeface="Roche Sans"/>
              <a:sym typeface="Roche Sans"/>
            </a:endParaRPr>
          </a:p>
          <a:p>
            <a:pPr marL="251999" marR="0" lvl="0" indent="-232949" algn="l" rtl="0">
              <a:lnSpc>
                <a:spcPct val="100000"/>
              </a:lnSpc>
              <a:spcBef>
                <a:spcPts val="600"/>
              </a:spcBef>
              <a:spcAft>
                <a:spcPts val="0"/>
              </a:spcAft>
              <a:buClr>
                <a:srgbClr val="0B41CD"/>
              </a:buClr>
              <a:buSzPts val="1500"/>
              <a:buFont typeface="Roche Sans"/>
              <a:buChar char="■"/>
            </a:pPr>
            <a:r>
              <a:rPr lang="en-US" sz="1800" b="0" i="0" u="none" strike="noStrike" cap="none">
                <a:solidFill>
                  <a:schemeClr val="dk1"/>
                </a:solidFill>
                <a:latin typeface="Roche Sans"/>
                <a:ea typeface="Roche Sans"/>
                <a:cs typeface="Roche Sans"/>
                <a:sym typeface="Roche Sans"/>
              </a:rPr>
              <a:t>PE</a:t>
            </a:r>
            <a:endParaRPr sz="1800" b="0" i="0" u="none" strike="noStrike" cap="none">
              <a:solidFill>
                <a:schemeClr val="dk1"/>
              </a:solidFill>
              <a:latin typeface="Roche Sans"/>
              <a:ea typeface="Roche Sans"/>
              <a:cs typeface="Roche Sans"/>
              <a:sym typeface="Roche Sans"/>
            </a:endParaRPr>
          </a:p>
          <a:p>
            <a:pPr marL="251999" marR="0" lvl="0" indent="-232949" algn="l" rtl="0">
              <a:lnSpc>
                <a:spcPct val="100000"/>
              </a:lnSpc>
              <a:spcBef>
                <a:spcPts val="600"/>
              </a:spcBef>
              <a:spcAft>
                <a:spcPts val="600"/>
              </a:spcAft>
              <a:buClr>
                <a:srgbClr val="0B41CD"/>
              </a:buClr>
              <a:buSzPts val="1500"/>
              <a:buFont typeface="Roche Sans"/>
              <a:buChar char="■"/>
            </a:pPr>
            <a:r>
              <a:rPr lang="en-US" sz="1800" b="0" i="0" u="none" strike="noStrike" cap="none">
                <a:solidFill>
                  <a:schemeClr val="dk1"/>
                </a:solidFill>
                <a:latin typeface="Roche Sans"/>
                <a:ea typeface="Roche Sans"/>
                <a:cs typeface="Roche Sans"/>
                <a:sym typeface="Roche Sans"/>
              </a:rPr>
              <a:t>Myocarditis</a:t>
            </a:r>
            <a:endParaRPr sz="1800" b="0" i="0" u="none" strike="noStrike" cap="none">
              <a:solidFill>
                <a:schemeClr val="dk1"/>
              </a:solidFill>
              <a:latin typeface="Roche Sans"/>
              <a:ea typeface="Roche Sans"/>
              <a:cs typeface="Roche Sans"/>
              <a:sym typeface="Roche Sans"/>
            </a:endParaRPr>
          </a:p>
        </p:txBody>
      </p:sp>
      <p:sp>
        <p:nvSpPr>
          <p:cNvPr id="559" name="Google Shape;559;p23"/>
          <p:cNvSpPr txBox="1"/>
          <p:nvPr/>
        </p:nvSpPr>
        <p:spPr>
          <a:xfrm>
            <a:off x="8219531" y="4590154"/>
            <a:ext cx="3159600" cy="723300"/>
          </a:xfrm>
          <a:prstGeom prst="rect">
            <a:avLst/>
          </a:prstGeom>
          <a:noFill/>
          <a:ln>
            <a:noFill/>
          </a:ln>
        </p:spPr>
        <p:txBody>
          <a:bodyPr spcFirstLastPara="1" wrap="square" lIns="91425" tIns="45700" rIns="91425" bIns="45700" anchor="t" anchorCtr="0">
            <a:spAutoFit/>
          </a:bodyPr>
          <a:lstStyle/>
          <a:p>
            <a:pPr marL="252000" marR="0" lvl="0" indent="-232950" algn="l" rtl="0">
              <a:lnSpc>
                <a:spcPct val="100000"/>
              </a:lnSpc>
              <a:spcBef>
                <a:spcPts val="0"/>
              </a:spcBef>
              <a:spcAft>
                <a:spcPts val="0"/>
              </a:spcAft>
              <a:buClr>
                <a:srgbClr val="FFFFFF"/>
              </a:buClr>
              <a:buSzPts val="1500"/>
              <a:buFont typeface="Roche Sans"/>
              <a:buChar char="■"/>
            </a:pPr>
            <a:r>
              <a:rPr lang="en-US" sz="1800" b="0" i="0" u="none" strike="noStrike" cap="none">
                <a:solidFill>
                  <a:srgbClr val="FFFFFF"/>
                </a:solidFill>
                <a:latin typeface="Roche Sans"/>
                <a:ea typeface="Roche Sans"/>
                <a:cs typeface="Roche Sans"/>
                <a:sym typeface="Roche Sans"/>
              </a:rPr>
              <a:t>Myocardial injury</a:t>
            </a:r>
            <a:endParaRPr sz="1800" b="0" i="0" u="none" strike="noStrike" cap="none">
              <a:solidFill>
                <a:srgbClr val="000000"/>
              </a:solidFill>
              <a:latin typeface="Roche Sans"/>
              <a:ea typeface="Roche Sans"/>
              <a:cs typeface="Roche Sans"/>
              <a:sym typeface="Roche Sans"/>
            </a:endParaRPr>
          </a:p>
          <a:p>
            <a:pPr marL="252000" marR="0" lvl="0" indent="-232950" algn="l" rtl="0">
              <a:lnSpc>
                <a:spcPct val="100000"/>
              </a:lnSpc>
              <a:spcBef>
                <a:spcPts val="600"/>
              </a:spcBef>
              <a:spcAft>
                <a:spcPts val="600"/>
              </a:spcAft>
              <a:buClr>
                <a:srgbClr val="FFFFFF"/>
              </a:buClr>
              <a:buSzPts val="1500"/>
              <a:buFont typeface="Roche Sans"/>
              <a:buChar char="■"/>
            </a:pPr>
            <a:r>
              <a:rPr lang="en-US" sz="1800" b="0" i="0" u="none" strike="noStrike" cap="none">
                <a:solidFill>
                  <a:srgbClr val="FFFFFF"/>
                </a:solidFill>
                <a:latin typeface="Roche Sans"/>
                <a:ea typeface="Roche Sans"/>
                <a:cs typeface="Roche Sans"/>
                <a:sym typeface="Roche Sans"/>
              </a:rPr>
              <a:t>Other cardiac issues</a:t>
            </a:r>
            <a:endParaRPr sz="1800" b="0" i="0" u="none" strike="noStrike" cap="none">
              <a:solidFill>
                <a:srgbClr val="000000"/>
              </a:solidFill>
              <a:latin typeface="Roche Sans"/>
              <a:ea typeface="Roche Sans"/>
              <a:cs typeface="Roche Sans"/>
              <a:sym typeface="Roche Sans"/>
            </a:endParaRPr>
          </a:p>
        </p:txBody>
      </p:sp>
      <p:sp>
        <p:nvSpPr>
          <p:cNvPr id="560" name="Google Shape;560;p23"/>
          <p:cNvSpPr txBox="1">
            <a:spLocks noGrp="1"/>
          </p:cNvSpPr>
          <p:nvPr>
            <p:ph type="body" idx="1"/>
          </p:nvPr>
        </p:nvSpPr>
        <p:spPr>
          <a:xfrm>
            <a:off x="736951" y="778181"/>
            <a:ext cx="9954000" cy="33855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600"/>
              <a:buNone/>
            </a:pPr>
            <a:r>
              <a:rPr lang="en-US"/>
              <a:t>Higher Sensitivity of Next Gen Troponin</a:t>
            </a:r>
            <a:endParaRPr/>
          </a:p>
        </p:txBody>
      </p:sp>
      <p:sp>
        <p:nvSpPr>
          <p:cNvPr id="561" name="Google Shape;561;p23"/>
          <p:cNvSpPr txBox="1">
            <a:spLocks noGrp="1"/>
          </p:cNvSpPr>
          <p:nvPr>
            <p:ph type="body" idx="2"/>
          </p:nvPr>
        </p:nvSpPr>
        <p:spPr>
          <a:xfrm>
            <a:off x="736951" y="1156068"/>
            <a:ext cx="9954000" cy="40549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200"/>
              <a:buNone/>
            </a:pPr>
            <a:r>
              <a:rPr lang="en-US"/>
              <a:t>…could reveal submerged evidence of myocardial injury</a:t>
            </a:r>
            <a:endParaRPr/>
          </a:p>
        </p:txBody>
      </p:sp>
      <p:sp>
        <p:nvSpPr>
          <p:cNvPr id="562" name="Google Shape;562;p23"/>
          <p:cNvSpPr txBox="1"/>
          <p:nvPr/>
        </p:nvSpPr>
        <p:spPr>
          <a:xfrm>
            <a:off x="736950" y="6404631"/>
            <a:ext cx="10941906" cy="138499"/>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B41CD"/>
              </a:buClr>
              <a:buSzPts val="900"/>
              <a:buFont typeface="Noto Sans"/>
              <a:buNone/>
            </a:pPr>
            <a:r>
              <a:rPr lang="en-US" sz="900" b="0" i="0" u="none" strike="noStrike" cap="none">
                <a:solidFill>
                  <a:srgbClr val="000000"/>
                </a:solidFill>
                <a:latin typeface="Roche Sans Light"/>
                <a:ea typeface="Roche Sans Light"/>
                <a:cs typeface="Roche Sans Light"/>
                <a:sym typeface="Roche Sans Light"/>
              </a:rPr>
              <a:t>Biomarkers results always must be interpreted in relation to the clinical context and never in isolation.</a:t>
            </a:r>
            <a:endParaRPr sz="1400" b="0" i="0" u="none" strike="noStrike" cap="none">
              <a:solidFill>
                <a:srgbClr val="000000"/>
              </a:solidFill>
              <a:latin typeface="Roche Sans Light"/>
              <a:ea typeface="Roche Sans Light"/>
              <a:cs typeface="Roche Sans Light"/>
              <a:sym typeface="Roche Sans Light"/>
            </a:endParaRPr>
          </a:p>
        </p:txBody>
      </p:sp>
      <p:sp>
        <p:nvSpPr>
          <p:cNvPr id="563" name="Google Shape;563;p23"/>
          <p:cNvSpPr txBox="1">
            <a:spLocks noGrp="1"/>
          </p:cNvSpPr>
          <p:nvPr>
            <p:ph type="sldNum" idx="12"/>
          </p:nvPr>
        </p:nvSpPr>
        <p:spPr>
          <a:xfrm>
            <a:off x="11220628" y="6516656"/>
            <a:ext cx="503060" cy="153888"/>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SzPts val="1000"/>
              <a:buNone/>
            </a:pPr>
            <a:fld id="{00000000-1234-1234-1234-123412341234}" type="slidenum">
              <a:rPr lang="en-US">
                <a:latin typeface="Roche Sans Light"/>
                <a:ea typeface="Roche Sans Light"/>
                <a:cs typeface="Roche Sans Light"/>
                <a:sym typeface="Roche Sans Light"/>
              </a:rPr>
              <a:t>5</a:t>
            </a:fld>
            <a:endParaRPr>
              <a:latin typeface="Roche Sans Light"/>
              <a:ea typeface="Roche Sans Light"/>
              <a:cs typeface="Roche Sans Light"/>
              <a:sym typeface="Roche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207abb0b166_0_101"/>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600"/>
              <a:buNone/>
            </a:pPr>
            <a:r>
              <a:rPr lang="en-US"/>
              <a:t>IFCC Definition of High Sensitivity</a:t>
            </a:r>
            <a:endParaRPr/>
          </a:p>
        </p:txBody>
      </p:sp>
      <p:sp>
        <p:nvSpPr>
          <p:cNvPr id="570" name="Google Shape;570;g207abb0b166_0_101"/>
          <p:cNvSpPr txBox="1"/>
          <p:nvPr/>
        </p:nvSpPr>
        <p:spPr>
          <a:xfrm>
            <a:off x="736951" y="1635945"/>
            <a:ext cx="10716900" cy="4472100"/>
          </a:xfrm>
          <a:prstGeom prst="rect">
            <a:avLst/>
          </a:prstGeom>
          <a:noFill/>
          <a:ln>
            <a:noFill/>
          </a:ln>
        </p:spPr>
        <p:txBody>
          <a:bodyPr spcFirstLastPara="1" wrap="square" lIns="0" tIns="0" rIns="0" bIns="0" anchor="t" anchorCtr="0">
            <a:noAutofit/>
          </a:bodyPr>
          <a:lstStyle/>
          <a:p>
            <a:pPr marL="288000" marR="0" lvl="0" indent="-288000" algn="l" rtl="0">
              <a:lnSpc>
                <a:spcPct val="100000"/>
              </a:lnSpc>
              <a:spcBef>
                <a:spcPts val="0"/>
              </a:spcBef>
              <a:spcAft>
                <a:spcPts val="0"/>
              </a:spcAft>
              <a:buClr>
                <a:schemeClr val="accent2"/>
              </a:buClr>
              <a:buSzPts val="1600"/>
              <a:buFont typeface="Roche Sans Light"/>
              <a:buChar char="▪"/>
            </a:pPr>
            <a:r>
              <a:rPr lang="en-US" sz="1600" b="0" i="0" u="none" strike="noStrike" cap="none">
                <a:solidFill>
                  <a:schemeClr val="dk1"/>
                </a:solidFill>
                <a:latin typeface="Roche Sans Light"/>
                <a:ea typeface="Roche Sans Light"/>
                <a:cs typeface="Roche Sans Light"/>
                <a:sym typeface="Roche Sans Light"/>
              </a:rPr>
              <a:t>The IFCC defines a high-sensitivity troponin test as one that can measure cTn above the Limit of Detection in ≥50% of healthy subjects. In the hsTnT Gen 5 assay’s reported reference cohort:</a:t>
            </a:r>
            <a:endParaRPr sz="1600" b="0" i="0" u="none" strike="noStrike" cap="none">
              <a:solidFill>
                <a:schemeClr val="dk1"/>
              </a:solidFill>
              <a:latin typeface="Roche Sans Light"/>
              <a:ea typeface="Roche Sans Light"/>
              <a:cs typeface="Roche Sans Light"/>
              <a:sym typeface="Roche Sans Light"/>
            </a:endParaRPr>
          </a:p>
          <a:p>
            <a:pPr marL="575999" marR="0" lvl="1" indent="-287999" algn="l" rtl="0">
              <a:lnSpc>
                <a:spcPct val="100000"/>
              </a:lnSpc>
              <a:spcBef>
                <a:spcPts val="800"/>
              </a:spcBef>
              <a:spcAft>
                <a:spcPts val="0"/>
              </a:spcAft>
              <a:buClr>
                <a:schemeClr val="accent2"/>
              </a:buClr>
              <a:buSzPts val="1600"/>
              <a:buFont typeface="Roche Sans Light"/>
              <a:buChar char="▪"/>
            </a:pPr>
            <a:r>
              <a:rPr lang="en-US" sz="1600" b="0" i="0" u="none" strike="noStrike" cap="none">
                <a:solidFill>
                  <a:schemeClr val="dk1"/>
                </a:solidFill>
                <a:latin typeface="Roche Sans Light"/>
                <a:ea typeface="Roche Sans Light"/>
                <a:cs typeface="Roche Sans Light"/>
                <a:sym typeface="Roche Sans Light"/>
              </a:rPr>
              <a:t>35.0% of healthy subjects was measured with hsTnT levels above 5 ng/L (e411 LoD)</a:t>
            </a:r>
            <a:endParaRPr sz="1600" b="0" i="0" u="none" strike="noStrike" cap="none">
              <a:solidFill>
                <a:schemeClr val="dk1"/>
              </a:solidFill>
              <a:latin typeface="Roche Sans Light"/>
              <a:ea typeface="Roche Sans Light"/>
              <a:cs typeface="Roche Sans Light"/>
              <a:sym typeface="Roche Sans Light"/>
            </a:endParaRPr>
          </a:p>
          <a:p>
            <a:pPr marL="575999" marR="0" lvl="1" indent="-287999" algn="l" rtl="0">
              <a:lnSpc>
                <a:spcPct val="100000"/>
              </a:lnSpc>
              <a:spcBef>
                <a:spcPts val="800"/>
              </a:spcBef>
              <a:spcAft>
                <a:spcPts val="0"/>
              </a:spcAft>
              <a:buClr>
                <a:schemeClr val="accent2"/>
              </a:buClr>
              <a:buSzPts val="1600"/>
              <a:buFont typeface="Roche Sans Light"/>
              <a:buChar char="▪"/>
            </a:pPr>
            <a:r>
              <a:rPr lang="en-US" sz="1600" b="0" i="0" u="none" strike="noStrike" cap="none">
                <a:solidFill>
                  <a:schemeClr val="dk1"/>
                </a:solidFill>
                <a:latin typeface="Roche Sans Light"/>
                <a:ea typeface="Roche Sans Light"/>
                <a:cs typeface="Roche Sans Light"/>
                <a:sym typeface="Roche Sans Light"/>
              </a:rPr>
              <a:t>55.1% of healthy subjects was measured with hsTnT levels above 3 ng/L (e601/602 LoD)</a:t>
            </a:r>
            <a:endParaRPr sz="1600" b="0" i="0" u="none" strike="noStrike" cap="none">
              <a:solidFill>
                <a:schemeClr val="dk1"/>
              </a:solidFill>
              <a:latin typeface="Roche Sans Light"/>
              <a:ea typeface="Roche Sans Light"/>
              <a:cs typeface="Roche Sans Light"/>
              <a:sym typeface="Roche Sans Light"/>
            </a:endParaRPr>
          </a:p>
          <a:p>
            <a:pPr marL="288000" marR="0" lvl="0" indent="-288000" algn="l" rtl="0">
              <a:lnSpc>
                <a:spcPct val="100000"/>
              </a:lnSpc>
              <a:spcBef>
                <a:spcPts val="1800"/>
              </a:spcBef>
              <a:spcAft>
                <a:spcPts val="0"/>
              </a:spcAft>
              <a:buClr>
                <a:schemeClr val="accent2"/>
              </a:buClr>
              <a:buSzPts val="1600"/>
              <a:buFont typeface="Roche Sans Light"/>
              <a:buChar char="▪"/>
            </a:pPr>
            <a:r>
              <a:rPr lang="en-US" sz="1600" b="0" i="0" u="none" strike="noStrike" cap="none">
                <a:solidFill>
                  <a:schemeClr val="dk1"/>
                </a:solidFill>
                <a:latin typeface="Roche Sans Light"/>
                <a:ea typeface="Roche Sans Light"/>
                <a:cs typeface="Roche Sans Light"/>
                <a:sym typeface="Roche Sans Light"/>
              </a:rPr>
              <a:t>The IFCC recommends using a troponin test that can measure the 99th percentile upper reference limit with an analytical imprecision ≤10 %. The hsTnT Gen 5 assay 99th percentile URLs are:</a:t>
            </a:r>
            <a:endParaRPr sz="1600" b="0" i="0" u="none" strike="noStrike" cap="none">
              <a:solidFill>
                <a:schemeClr val="dk1"/>
              </a:solidFill>
              <a:latin typeface="Roche Sans Light"/>
              <a:ea typeface="Roche Sans Light"/>
              <a:cs typeface="Roche Sans Light"/>
              <a:sym typeface="Roche Sans Light"/>
            </a:endParaRPr>
          </a:p>
          <a:p>
            <a:pPr marL="575999" marR="0" lvl="1" indent="-287999" algn="l" rtl="0">
              <a:lnSpc>
                <a:spcPct val="100000"/>
              </a:lnSpc>
              <a:spcBef>
                <a:spcPts val="800"/>
              </a:spcBef>
              <a:spcAft>
                <a:spcPts val="0"/>
              </a:spcAft>
              <a:buClr>
                <a:schemeClr val="accent2"/>
              </a:buClr>
              <a:buSzPts val="1600"/>
              <a:buFont typeface="Roche Sans Light"/>
              <a:buChar char="▪"/>
            </a:pPr>
            <a:r>
              <a:rPr lang="en-US" sz="1600" b="0" i="0" u="none" strike="noStrike" cap="none">
                <a:solidFill>
                  <a:schemeClr val="dk1"/>
                </a:solidFill>
                <a:latin typeface="Roche Sans Light"/>
                <a:ea typeface="Roche Sans Light"/>
                <a:cs typeface="Roche Sans Light"/>
                <a:sym typeface="Roche Sans Light"/>
              </a:rPr>
              <a:t>19 ng/L for both sexes (n = 1301), Total CV 6%, 3% (e411, e601/2, e801) </a:t>
            </a:r>
            <a:endParaRPr sz="1600" b="0" i="0" u="none" strike="noStrike" cap="none">
              <a:solidFill>
                <a:schemeClr val="dk1"/>
              </a:solidFill>
              <a:latin typeface="Roche Sans Light"/>
              <a:ea typeface="Roche Sans Light"/>
              <a:cs typeface="Roche Sans Light"/>
              <a:sym typeface="Roche Sans Light"/>
            </a:endParaRPr>
          </a:p>
          <a:p>
            <a:pPr marL="575999" marR="0" lvl="1" indent="-287999" algn="l" rtl="0">
              <a:lnSpc>
                <a:spcPct val="100000"/>
              </a:lnSpc>
              <a:spcBef>
                <a:spcPts val="800"/>
              </a:spcBef>
              <a:spcAft>
                <a:spcPts val="0"/>
              </a:spcAft>
              <a:buClr>
                <a:schemeClr val="accent2"/>
              </a:buClr>
              <a:buSzPts val="1600"/>
              <a:buFont typeface="Roche Sans Light"/>
              <a:buChar char="▪"/>
            </a:pPr>
            <a:r>
              <a:rPr lang="en-US" sz="1600" b="0" i="0" u="none" strike="noStrike" cap="none">
                <a:solidFill>
                  <a:schemeClr val="dk1"/>
                </a:solidFill>
                <a:latin typeface="Roche Sans Light"/>
                <a:ea typeface="Roche Sans Light"/>
                <a:cs typeface="Roche Sans Light"/>
                <a:sym typeface="Roche Sans Light"/>
              </a:rPr>
              <a:t>14 ng/L for females (n = 656), Total CV 8%, 4% (e411, e601/2 e801) </a:t>
            </a:r>
            <a:endParaRPr sz="1600" b="0" i="0" u="none" strike="noStrike" cap="none">
              <a:solidFill>
                <a:schemeClr val="dk1"/>
              </a:solidFill>
              <a:latin typeface="Roche Sans Light"/>
              <a:ea typeface="Roche Sans Light"/>
              <a:cs typeface="Roche Sans Light"/>
              <a:sym typeface="Roche Sans Light"/>
            </a:endParaRPr>
          </a:p>
          <a:p>
            <a:pPr marL="575999" marR="0" lvl="1" indent="-287999" algn="l" rtl="0">
              <a:lnSpc>
                <a:spcPct val="100000"/>
              </a:lnSpc>
              <a:spcBef>
                <a:spcPts val="800"/>
              </a:spcBef>
              <a:spcAft>
                <a:spcPts val="0"/>
              </a:spcAft>
              <a:buClr>
                <a:schemeClr val="accent2"/>
              </a:buClr>
              <a:buSzPts val="1600"/>
              <a:buFont typeface="Roche Sans Light"/>
              <a:buChar char="▪"/>
            </a:pPr>
            <a:r>
              <a:rPr lang="en-US" sz="1600" b="0" i="0" u="none" strike="noStrike" cap="none">
                <a:solidFill>
                  <a:schemeClr val="dk1"/>
                </a:solidFill>
                <a:latin typeface="Roche Sans Light"/>
                <a:ea typeface="Roche Sans Light"/>
                <a:cs typeface="Roche Sans Light"/>
                <a:sym typeface="Roche Sans Light"/>
              </a:rPr>
              <a:t>22 ng/L for males (n = 645), Total CV 5%, 3% (e411, e601/2 e801)</a:t>
            </a:r>
            <a:endParaRPr sz="1600" b="0" i="0" u="none" strike="noStrike" cap="none">
              <a:solidFill>
                <a:schemeClr val="dk1"/>
              </a:solidFill>
              <a:latin typeface="Roche Sans Light"/>
              <a:ea typeface="Roche Sans Light"/>
              <a:cs typeface="Roche Sans Light"/>
              <a:sym typeface="Roche Sans Light"/>
            </a:endParaRPr>
          </a:p>
          <a:p>
            <a:pPr marL="288000" marR="0" lvl="0" indent="-288000" algn="l" rtl="0">
              <a:lnSpc>
                <a:spcPct val="100000"/>
              </a:lnSpc>
              <a:spcBef>
                <a:spcPts val="1800"/>
              </a:spcBef>
              <a:spcAft>
                <a:spcPts val="0"/>
              </a:spcAft>
              <a:buClr>
                <a:schemeClr val="accent2"/>
              </a:buClr>
              <a:buSzPts val="1600"/>
              <a:buFont typeface="Noto Sans Symbols"/>
              <a:buChar char="▪"/>
            </a:pPr>
            <a:r>
              <a:rPr lang="en-US" sz="1600" b="0" i="0" u="none" strike="noStrike" cap="none">
                <a:solidFill>
                  <a:schemeClr val="dk1"/>
                </a:solidFill>
                <a:latin typeface="Roche Sans Light"/>
                <a:ea typeface="Roche Sans Light"/>
                <a:cs typeface="Roche Sans Light"/>
                <a:sym typeface="Roche Sans Light"/>
              </a:rPr>
              <a:t>hsTnT Gen 5 </a:t>
            </a:r>
            <a:r>
              <a:rPr lang="en-US" sz="1600" b="1" i="0" u="none" strike="noStrike" cap="none">
                <a:solidFill>
                  <a:schemeClr val="dk1"/>
                </a:solidFill>
                <a:latin typeface="Roche Sans"/>
                <a:ea typeface="Roche Sans"/>
                <a:cs typeface="Roche Sans"/>
                <a:sym typeface="Roche Sans"/>
              </a:rPr>
              <a:t>meets the IFCC definition</a:t>
            </a:r>
            <a:r>
              <a:rPr lang="en-US" sz="1600" b="0" i="0" u="none" strike="noStrike" cap="none">
                <a:solidFill>
                  <a:schemeClr val="dk1"/>
                </a:solidFill>
                <a:latin typeface="Roche Sans"/>
                <a:ea typeface="Roche Sans"/>
                <a:cs typeface="Roche Sans"/>
                <a:sym typeface="Roche Sans"/>
              </a:rPr>
              <a:t> </a:t>
            </a:r>
            <a:r>
              <a:rPr lang="en-US" sz="1600" b="0" i="0" u="none" strike="noStrike" cap="none">
                <a:solidFill>
                  <a:schemeClr val="dk1"/>
                </a:solidFill>
                <a:latin typeface="Roche Sans Light"/>
                <a:ea typeface="Roche Sans Light"/>
                <a:cs typeface="Roche Sans Light"/>
                <a:sym typeface="Roche Sans Light"/>
              </a:rPr>
              <a:t>on the</a:t>
            </a:r>
            <a:r>
              <a:rPr lang="en-US" sz="1600" b="0" i="0" u="none" strike="noStrike" cap="none">
                <a:solidFill>
                  <a:schemeClr val="dk1"/>
                </a:solidFill>
                <a:latin typeface="Roche Sans"/>
                <a:ea typeface="Roche Sans"/>
                <a:cs typeface="Roche Sans"/>
                <a:sym typeface="Roche Sans"/>
              </a:rPr>
              <a:t> </a:t>
            </a:r>
            <a:r>
              <a:rPr lang="en-US" sz="1600" b="1" i="0" u="none" strike="noStrike" cap="none">
                <a:solidFill>
                  <a:schemeClr val="dk1"/>
                </a:solidFill>
                <a:latin typeface="Roche Sans"/>
                <a:ea typeface="Roche Sans"/>
                <a:cs typeface="Roche Sans"/>
                <a:sym typeface="Roche Sans"/>
              </a:rPr>
              <a:t>cobas e601/602 and e801</a:t>
            </a:r>
            <a:endParaRPr sz="1600" b="1" i="0" u="none" strike="noStrike" cap="none">
              <a:solidFill>
                <a:schemeClr val="dk1"/>
              </a:solidFill>
              <a:latin typeface="Roche Sans"/>
              <a:ea typeface="Roche Sans"/>
              <a:cs typeface="Roche Sans"/>
              <a:sym typeface="Roche Sans"/>
            </a:endParaRPr>
          </a:p>
          <a:p>
            <a:pPr marL="288000" marR="0" lvl="0" indent="-288000" algn="l" rtl="0">
              <a:lnSpc>
                <a:spcPct val="100000"/>
              </a:lnSpc>
              <a:spcBef>
                <a:spcPts val="1800"/>
              </a:spcBef>
              <a:spcAft>
                <a:spcPts val="600"/>
              </a:spcAft>
              <a:buClr>
                <a:schemeClr val="accent2"/>
              </a:buClr>
              <a:buSzPts val="1600"/>
              <a:buFont typeface="Noto Sans Symbols"/>
              <a:buChar char="▪"/>
            </a:pPr>
            <a:r>
              <a:rPr lang="en-US" sz="1600" b="0" i="0" u="none" strike="noStrike" cap="none">
                <a:solidFill>
                  <a:schemeClr val="dk1"/>
                </a:solidFill>
                <a:latin typeface="Roche Sans Light"/>
                <a:ea typeface="Roche Sans Light"/>
                <a:cs typeface="Roche Sans Light"/>
                <a:sym typeface="Roche Sans Light"/>
              </a:rPr>
              <a:t>There is an international consensus that the 99th percentile upper reference limits should be reported as whole numbers in</a:t>
            </a:r>
            <a:r>
              <a:rPr lang="en-US" sz="1600" b="0" i="0" u="none" strike="noStrike" cap="none">
                <a:solidFill>
                  <a:schemeClr val="dk1"/>
                </a:solidFill>
                <a:latin typeface="Roche Sans"/>
                <a:ea typeface="Roche Sans"/>
                <a:cs typeface="Roche Sans"/>
                <a:sym typeface="Roche Sans"/>
              </a:rPr>
              <a:t> </a:t>
            </a:r>
            <a:r>
              <a:rPr lang="en-US" sz="1600" b="1" i="0" u="none" strike="noStrike" cap="none">
                <a:solidFill>
                  <a:schemeClr val="dk1"/>
                </a:solidFill>
                <a:latin typeface="Roche Sans"/>
                <a:ea typeface="Roche Sans"/>
                <a:cs typeface="Roche Sans"/>
                <a:sym typeface="Roche Sans"/>
              </a:rPr>
              <a:t>ng/L units</a:t>
            </a:r>
            <a:r>
              <a:rPr lang="en-US" sz="1600" b="0" i="0" u="none" strike="noStrike" cap="none">
                <a:solidFill>
                  <a:schemeClr val="dk1"/>
                </a:solidFill>
                <a:latin typeface="Roche Sans"/>
                <a:ea typeface="Roche Sans"/>
                <a:cs typeface="Roche Sans"/>
                <a:sym typeface="Roche Sans"/>
              </a:rPr>
              <a:t>.</a:t>
            </a:r>
            <a:endParaRPr sz="1400" b="0" i="0" u="none" strike="noStrike" cap="none">
              <a:solidFill>
                <a:srgbClr val="000000"/>
              </a:solidFill>
              <a:latin typeface="Roche Sans"/>
              <a:ea typeface="Roche Sans"/>
              <a:cs typeface="Roche Sans"/>
              <a:sym typeface="Roche Sans"/>
            </a:endParaRPr>
          </a:p>
        </p:txBody>
      </p:sp>
      <p:sp>
        <p:nvSpPr>
          <p:cNvPr id="571" name="Google Shape;571;g207abb0b166_0_101"/>
          <p:cNvSpPr txBox="1"/>
          <p:nvPr/>
        </p:nvSpPr>
        <p:spPr>
          <a:xfrm>
            <a:off x="736950" y="6127632"/>
            <a:ext cx="10941900" cy="4155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B41CD"/>
              </a:buClr>
              <a:buSzPts val="900"/>
              <a:buFont typeface="Noto Sans Symbols"/>
              <a:buNone/>
            </a:pPr>
            <a:r>
              <a:rPr lang="en-US" sz="900" b="0" i="0" u="none" strike="noStrike" cap="none">
                <a:solidFill>
                  <a:srgbClr val="000000"/>
                </a:solidFill>
                <a:latin typeface="Roche Sans Light"/>
                <a:ea typeface="Roche Sans Light"/>
                <a:cs typeface="Roche Sans Light"/>
                <a:sym typeface="Roche Sans Light"/>
              </a:rPr>
              <a:t>Clinical Biochemistry (2015) 48 (4-5), 201-203</a:t>
            </a:r>
            <a:endParaRPr sz="1400" b="0" i="0" u="none" strike="noStrike" cap="none">
              <a:solidFill>
                <a:srgbClr val="000000"/>
              </a:solidFill>
              <a:latin typeface="Roche Sans Light"/>
              <a:ea typeface="Roche Sans Light"/>
              <a:cs typeface="Roche Sans Light"/>
              <a:sym typeface="Roche Sans Light"/>
            </a:endParaRPr>
          </a:p>
          <a:p>
            <a:pPr marL="0" marR="0" lvl="0" indent="0" algn="l" rtl="0">
              <a:lnSpc>
                <a:spcPct val="100000"/>
              </a:lnSpc>
              <a:spcBef>
                <a:spcPts val="0"/>
              </a:spcBef>
              <a:spcAft>
                <a:spcPts val="0"/>
              </a:spcAft>
              <a:buClr>
                <a:srgbClr val="0B41CD"/>
              </a:buClr>
              <a:buSzPts val="900"/>
              <a:buFont typeface="Noto Sans Symbols"/>
              <a:buNone/>
            </a:pPr>
            <a:r>
              <a:rPr lang="en-US" sz="900" b="0" i="0" u="none" strike="noStrike" cap="none">
                <a:solidFill>
                  <a:srgbClr val="000000"/>
                </a:solidFill>
                <a:latin typeface="Roche Sans Light"/>
                <a:ea typeface="Roche Sans Light"/>
                <a:cs typeface="Roche Sans Light"/>
                <a:sym typeface="Roche Sans Light"/>
              </a:rPr>
              <a:t>https://www.aacc.org/publications/cln/cln-stat/2015/april/16/</a:t>
            </a:r>
            <a:br>
              <a:rPr lang="en-US" sz="900" b="0" i="0" u="none" strike="noStrike" cap="none">
                <a:solidFill>
                  <a:srgbClr val="000000"/>
                </a:solidFill>
                <a:latin typeface="Roche Sans Light"/>
                <a:ea typeface="Roche Sans Light"/>
                <a:cs typeface="Roche Sans Light"/>
                <a:sym typeface="Roche Sans Light"/>
              </a:rPr>
            </a:br>
            <a:r>
              <a:rPr lang="en-US" sz="900" b="0" i="0" u="none" strike="noStrike" cap="none">
                <a:solidFill>
                  <a:srgbClr val="000000"/>
                </a:solidFill>
                <a:latin typeface="Roche Sans Light"/>
                <a:ea typeface="Roche Sans Light"/>
                <a:cs typeface="Roche Sans Light"/>
                <a:sym typeface="Roche Sans Light"/>
              </a:rPr>
              <a:t>New-Guidance-on-High-sensitivity-Cardiac-Troponin-Testing</a:t>
            </a:r>
            <a:endParaRPr sz="1400" b="0" i="0" u="none" strike="noStrike" cap="none">
              <a:solidFill>
                <a:srgbClr val="000000"/>
              </a:solidFill>
              <a:latin typeface="Roche Sans Light"/>
              <a:ea typeface="Roche Sans Light"/>
              <a:cs typeface="Roche Sans Light"/>
              <a:sym typeface="Roche Sans Light"/>
            </a:endParaRPr>
          </a:p>
        </p:txBody>
      </p:sp>
      <p:sp>
        <p:nvSpPr>
          <p:cNvPr id="572" name="Google Shape;572;g207abb0b166_0_101"/>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Clr>
                <a:srgbClr val="000000"/>
              </a:buClr>
              <a:buSzPts val="10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207f6d1eaeb_0_7"/>
          <p:cNvSpPr txBox="1">
            <a:spLocks noGrp="1"/>
          </p:cNvSpPr>
          <p:nvPr>
            <p:ph type="body" idx="2"/>
          </p:nvPr>
        </p:nvSpPr>
        <p:spPr>
          <a:xfrm>
            <a:off x="736951" y="1156068"/>
            <a:ext cx="9954000" cy="405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200"/>
              <a:buNone/>
            </a:pPr>
            <a:r>
              <a:rPr lang="en-US"/>
              <a:t>…Myocardial injury or infarction?</a:t>
            </a:r>
            <a:endParaRPr/>
          </a:p>
        </p:txBody>
      </p:sp>
      <p:sp>
        <p:nvSpPr>
          <p:cNvPr id="578" name="Google Shape;578;g207f6d1eaeb_0_7"/>
          <p:cNvSpPr/>
          <p:nvPr/>
        </p:nvSpPr>
        <p:spPr>
          <a:xfrm>
            <a:off x="4822668" y="1698980"/>
            <a:ext cx="5868300" cy="360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0" i="0" u="none" strike="noStrike" cap="none">
                <a:solidFill>
                  <a:schemeClr val="lt1"/>
                </a:solidFill>
                <a:latin typeface="Roche Sans Light"/>
                <a:ea typeface="Roche Sans Light"/>
                <a:cs typeface="Roche Sans Light"/>
                <a:sym typeface="Roche Sans Light"/>
              </a:rPr>
              <a:t>Elevated Cardiac Troponin Value(s) &gt; 99</a:t>
            </a:r>
            <a:r>
              <a:rPr lang="en-US" sz="1500" b="0" i="0" u="none" strike="noStrike" cap="none" baseline="30000">
                <a:solidFill>
                  <a:schemeClr val="lt1"/>
                </a:solidFill>
                <a:latin typeface="Roche Sans Light"/>
                <a:ea typeface="Roche Sans Light"/>
                <a:cs typeface="Roche Sans Light"/>
                <a:sym typeface="Roche Sans Light"/>
              </a:rPr>
              <a:t>th</a:t>
            </a:r>
            <a:r>
              <a:rPr lang="en-US" sz="1500" b="0" i="0" u="none" strike="noStrike" cap="none">
                <a:solidFill>
                  <a:schemeClr val="lt1"/>
                </a:solidFill>
                <a:latin typeface="Roche Sans Light"/>
                <a:ea typeface="Roche Sans Light"/>
                <a:cs typeface="Roche Sans Light"/>
                <a:sym typeface="Roche Sans Light"/>
              </a:rPr>
              <a:t> percentile URL</a:t>
            </a:r>
            <a:endParaRPr sz="1400" b="0" i="0" u="none" strike="noStrike" cap="none">
              <a:solidFill>
                <a:srgbClr val="000000"/>
              </a:solidFill>
              <a:latin typeface="Roche Sans Light"/>
              <a:ea typeface="Roche Sans Light"/>
              <a:cs typeface="Roche Sans Light"/>
              <a:sym typeface="Roche Sans Light"/>
            </a:endParaRPr>
          </a:p>
        </p:txBody>
      </p:sp>
      <p:sp>
        <p:nvSpPr>
          <p:cNvPr id="579" name="Google Shape;579;g207f6d1eaeb_0_7"/>
          <p:cNvSpPr/>
          <p:nvPr/>
        </p:nvSpPr>
        <p:spPr>
          <a:xfrm>
            <a:off x="3028030" y="2372181"/>
            <a:ext cx="4750200" cy="360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0" i="0" u="none" strike="noStrike" cap="none">
                <a:solidFill>
                  <a:schemeClr val="lt1"/>
                </a:solidFill>
                <a:latin typeface="Roche Sans Light"/>
                <a:ea typeface="Roche Sans Light"/>
                <a:cs typeface="Roche Sans Light"/>
                <a:sym typeface="Roche Sans Light"/>
              </a:rPr>
              <a:t>Troponin rise and/or fall</a:t>
            </a:r>
            <a:endParaRPr sz="1400" b="0" i="0" u="none" strike="noStrike" cap="none">
              <a:solidFill>
                <a:srgbClr val="000000"/>
              </a:solidFill>
              <a:latin typeface="Roche Sans Light"/>
              <a:ea typeface="Roche Sans Light"/>
              <a:cs typeface="Roche Sans Light"/>
              <a:sym typeface="Roche Sans Light"/>
            </a:endParaRPr>
          </a:p>
        </p:txBody>
      </p:sp>
      <p:sp>
        <p:nvSpPr>
          <p:cNvPr id="580" name="Google Shape;580;g207f6d1eaeb_0_7"/>
          <p:cNvSpPr/>
          <p:nvPr/>
        </p:nvSpPr>
        <p:spPr>
          <a:xfrm>
            <a:off x="8890909" y="2372181"/>
            <a:ext cx="2560200" cy="360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0" i="0" u="none" strike="noStrike" cap="none">
                <a:solidFill>
                  <a:schemeClr val="lt1"/>
                </a:solidFill>
                <a:latin typeface="Roche Sans Light"/>
                <a:ea typeface="Roche Sans Light"/>
                <a:cs typeface="Roche Sans Light"/>
                <a:sym typeface="Roche Sans Light"/>
              </a:rPr>
              <a:t>Troponin level stable</a:t>
            </a:r>
            <a:endParaRPr sz="1400" b="0" i="0" u="none" strike="noStrike" cap="none">
              <a:solidFill>
                <a:srgbClr val="000000"/>
              </a:solidFill>
              <a:latin typeface="Roche Sans Light"/>
              <a:ea typeface="Roche Sans Light"/>
              <a:cs typeface="Roche Sans Light"/>
              <a:sym typeface="Roche Sans Light"/>
            </a:endParaRPr>
          </a:p>
        </p:txBody>
      </p:sp>
      <p:sp>
        <p:nvSpPr>
          <p:cNvPr id="581" name="Google Shape;581;g207f6d1eaeb_0_7"/>
          <p:cNvSpPr/>
          <p:nvPr/>
        </p:nvSpPr>
        <p:spPr>
          <a:xfrm>
            <a:off x="2088297" y="3052979"/>
            <a:ext cx="2560200" cy="360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0" i="0" u="none" strike="noStrike" cap="none">
                <a:solidFill>
                  <a:schemeClr val="lt1"/>
                </a:solidFill>
                <a:latin typeface="Roche Sans Light"/>
                <a:ea typeface="Roche Sans Light"/>
                <a:cs typeface="Roche Sans Light"/>
                <a:sym typeface="Roche Sans Light"/>
              </a:rPr>
              <a:t>With acute ischemia</a:t>
            </a:r>
            <a:endParaRPr sz="1400" b="0" i="0" u="none" strike="noStrike" cap="none">
              <a:solidFill>
                <a:srgbClr val="000000"/>
              </a:solidFill>
              <a:latin typeface="Roche Sans Light"/>
              <a:ea typeface="Roche Sans Light"/>
              <a:cs typeface="Roche Sans Light"/>
              <a:sym typeface="Roche Sans Light"/>
            </a:endParaRPr>
          </a:p>
        </p:txBody>
      </p:sp>
      <p:sp>
        <p:nvSpPr>
          <p:cNvPr id="582" name="Google Shape;582;g207f6d1eaeb_0_7"/>
          <p:cNvSpPr/>
          <p:nvPr/>
        </p:nvSpPr>
        <p:spPr>
          <a:xfrm>
            <a:off x="6157672" y="3052979"/>
            <a:ext cx="2560200" cy="360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0" i="0" u="none" strike="noStrike" cap="none">
                <a:solidFill>
                  <a:schemeClr val="lt1"/>
                </a:solidFill>
                <a:latin typeface="Roche Sans Light"/>
                <a:ea typeface="Roche Sans Light"/>
                <a:cs typeface="Roche Sans Light"/>
                <a:sym typeface="Roche Sans Light"/>
              </a:rPr>
              <a:t>Without acute ischemia</a:t>
            </a:r>
            <a:endParaRPr sz="1400" b="0" i="0" u="none" strike="noStrike" cap="none">
              <a:solidFill>
                <a:srgbClr val="000000"/>
              </a:solidFill>
              <a:latin typeface="Roche Sans Light"/>
              <a:ea typeface="Roche Sans Light"/>
              <a:cs typeface="Roche Sans Light"/>
              <a:sym typeface="Roche Sans Light"/>
            </a:endParaRPr>
          </a:p>
        </p:txBody>
      </p:sp>
      <p:sp>
        <p:nvSpPr>
          <p:cNvPr id="583" name="Google Shape;583;g207f6d1eaeb_0_7"/>
          <p:cNvSpPr/>
          <p:nvPr/>
        </p:nvSpPr>
        <p:spPr>
          <a:xfrm>
            <a:off x="6157672" y="3646221"/>
            <a:ext cx="2560200" cy="360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0" i="0" u="none" strike="noStrike" cap="none">
                <a:solidFill>
                  <a:schemeClr val="lt1"/>
                </a:solidFill>
                <a:latin typeface="Roche Sans Light"/>
                <a:ea typeface="Roche Sans Light"/>
                <a:cs typeface="Roche Sans Light"/>
                <a:sym typeface="Roche Sans Light"/>
              </a:rPr>
              <a:t>Acute myocardial injury</a:t>
            </a:r>
            <a:endParaRPr sz="1400" b="0" i="0" u="none" strike="noStrike" cap="none">
              <a:solidFill>
                <a:srgbClr val="000000"/>
              </a:solidFill>
              <a:latin typeface="Roche Sans Light"/>
              <a:ea typeface="Roche Sans Light"/>
              <a:cs typeface="Roche Sans Light"/>
              <a:sym typeface="Roche Sans Light"/>
            </a:endParaRPr>
          </a:p>
        </p:txBody>
      </p:sp>
      <p:sp>
        <p:nvSpPr>
          <p:cNvPr id="584" name="Google Shape;584;g207f6d1eaeb_0_7"/>
          <p:cNvSpPr/>
          <p:nvPr/>
        </p:nvSpPr>
        <p:spPr>
          <a:xfrm>
            <a:off x="2088297" y="3646221"/>
            <a:ext cx="2560200" cy="360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0" i="0" u="none" strike="noStrike" cap="none">
                <a:solidFill>
                  <a:schemeClr val="lt1"/>
                </a:solidFill>
                <a:latin typeface="Roche Sans Light"/>
                <a:ea typeface="Roche Sans Light"/>
                <a:cs typeface="Roche Sans Light"/>
                <a:sym typeface="Roche Sans Light"/>
              </a:rPr>
              <a:t>Acute myocardial infarction</a:t>
            </a:r>
            <a:endParaRPr sz="1400" b="0" i="0" u="none" strike="noStrike" cap="none">
              <a:solidFill>
                <a:srgbClr val="000000"/>
              </a:solidFill>
              <a:latin typeface="Roche Sans Light"/>
              <a:ea typeface="Roche Sans Light"/>
              <a:cs typeface="Roche Sans Light"/>
              <a:sym typeface="Roche Sans Light"/>
            </a:endParaRPr>
          </a:p>
        </p:txBody>
      </p:sp>
      <p:sp>
        <p:nvSpPr>
          <p:cNvPr id="585" name="Google Shape;585;g207f6d1eaeb_0_7"/>
          <p:cNvSpPr/>
          <p:nvPr/>
        </p:nvSpPr>
        <p:spPr>
          <a:xfrm>
            <a:off x="731838" y="4268959"/>
            <a:ext cx="2560200" cy="530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0" i="0" u="none" strike="noStrike" cap="none">
                <a:solidFill>
                  <a:schemeClr val="lt1"/>
                </a:solidFill>
                <a:latin typeface="Roche Sans Light"/>
                <a:ea typeface="Roche Sans Light"/>
                <a:cs typeface="Roche Sans Light"/>
                <a:sym typeface="Roche Sans Light"/>
              </a:rPr>
              <a:t>Atherosclerosis + thrombosis</a:t>
            </a:r>
            <a:endParaRPr sz="1400" b="0" i="0" u="none" strike="noStrike" cap="none">
              <a:solidFill>
                <a:srgbClr val="000000"/>
              </a:solidFill>
              <a:latin typeface="Roche Sans Light"/>
              <a:ea typeface="Roche Sans Light"/>
              <a:cs typeface="Roche Sans Light"/>
              <a:sym typeface="Roche Sans Light"/>
            </a:endParaRPr>
          </a:p>
        </p:txBody>
      </p:sp>
      <p:sp>
        <p:nvSpPr>
          <p:cNvPr id="586" name="Google Shape;586;g207f6d1eaeb_0_7"/>
          <p:cNvSpPr/>
          <p:nvPr/>
        </p:nvSpPr>
        <p:spPr>
          <a:xfrm>
            <a:off x="3444755" y="4268959"/>
            <a:ext cx="2560200" cy="530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0" i="0" u="none" strike="noStrike" cap="none">
                <a:solidFill>
                  <a:schemeClr val="lt1"/>
                </a:solidFill>
                <a:latin typeface="Roche Sans Light"/>
                <a:ea typeface="Roche Sans Light"/>
                <a:cs typeface="Roche Sans Light"/>
                <a:sym typeface="Roche Sans Light"/>
              </a:rPr>
              <a:t>Oxygen supply and </a:t>
            </a:r>
            <a:br>
              <a:rPr lang="en-US" sz="1500" b="0" i="0" u="none" strike="noStrike" cap="none">
                <a:solidFill>
                  <a:schemeClr val="lt1"/>
                </a:solidFill>
                <a:latin typeface="Roche Sans Light"/>
                <a:ea typeface="Roche Sans Light"/>
                <a:cs typeface="Roche Sans Light"/>
                <a:sym typeface="Roche Sans Light"/>
              </a:rPr>
            </a:br>
            <a:r>
              <a:rPr lang="en-US" sz="1500" b="0" i="0" u="none" strike="noStrike" cap="none">
                <a:solidFill>
                  <a:schemeClr val="lt1"/>
                </a:solidFill>
                <a:latin typeface="Roche Sans Light"/>
                <a:ea typeface="Roche Sans Light"/>
                <a:cs typeface="Roche Sans Light"/>
                <a:sym typeface="Roche Sans Light"/>
              </a:rPr>
              <a:t>demand imbalance</a:t>
            </a:r>
            <a:endParaRPr sz="1400" b="0" i="0" u="none" strike="noStrike" cap="none">
              <a:solidFill>
                <a:srgbClr val="000000"/>
              </a:solidFill>
              <a:latin typeface="Roche Sans Light"/>
              <a:ea typeface="Roche Sans Light"/>
              <a:cs typeface="Roche Sans Light"/>
              <a:sym typeface="Roche Sans Light"/>
            </a:endParaRPr>
          </a:p>
        </p:txBody>
      </p:sp>
      <p:sp>
        <p:nvSpPr>
          <p:cNvPr id="587" name="Google Shape;587;g207f6d1eaeb_0_7"/>
          <p:cNvSpPr/>
          <p:nvPr/>
        </p:nvSpPr>
        <p:spPr>
          <a:xfrm>
            <a:off x="731838" y="5060983"/>
            <a:ext cx="2560200" cy="102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500"/>
              <a:buFont typeface="Arial"/>
              <a:buNone/>
            </a:pPr>
            <a:r>
              <a:rPr lang="en-US" sz="1500" b="0" i="0" u="none" strike="noStrike" cap="none">
                <a:solidFill>
                  <a:schemeClr val="lt1"/>
                </a:solidFill>
                <a:latin typeface="Roche Sans Light"/>
                <a:ea typeface="Roche Sans Light"/>
                <a:cs typeface="Roche Sans Light"/>
                <a:sym typeface="Roche Sans Light"/>
              </a:rPr>
              <a:t>Type 1 MI: triggers</a:t>
            </a:r>
            <a:endParaRPr sz="1500" b="0" i="0" u="none" strike="noStrike" cap="none">
              <a:solidFill>
                <a:schemeClr val="lt1"/>
              </a:solidFill>
              <a:latin typeface="Roche Sans Light"/>
              <a:ea typeface="Roche Sans Light"/>
              <a:cs typeface="Roche Sans Light"/>
              <a:sym typeface="Roche Sans Light"/>
            </a:endParaRPr>
          </a:p>
          <a:p>
            <a:pPr marL="285750" marR="0" lvl="0" indent="-285750" algn="l" rtl="0">
              <a:lnSpc>
                <a:spcPct val="100000"/>
              </a:lnSpc>
              <a:spcBef>
                <a:spcPts val="0"/>
              </a:spcBef>
              <a:spcAft>
                <a:spcPts val="0"/>
              </a:spcAft>
              <a:buClr>
                <a:schemeClr val="lt1"/>
              </a:buClr>
              <a:buSzPts val="1515"/>
              <a:buFont typeface="Roche Sans Light"/>
              <a:buChar char="▪"/>
            </a:pPr>
            <a:r>
              <a:rPr lang="en-US" sz="1500" b="0" i="0" u="none" strike="noStrike" cap="none">
                <a:solidFill>
                  <a:schemeClr val="lt1"/>
                </a:solidFill>
                <a:latin typeface="Roche Sans Light"/>
                <a:ea typeface="Roche Sans Light"/>
                <a:cs typeface="Roche Sans Light"/>
                <a:sym typeface="Roche Sans Light"/>
              </a:rPr>
              <a:t>Plaque rupture</a:t>
            </a:r>
            <a:endParaRPr sz="1500" b="0" i="0" u="none" strike="noStrike" cap="none">
              <a:solidFill>
                <a:schemeClr val="lt1"/>
              </a:solidFill>
              <a:latin typeface="Roche Sans Light"/>
              <a:ea typeface="Roche Sans Light"/>
              <a:cs typeface="Roche Sans Light"/>
              <a:sym typeface="Roche Sans Light"/>
            </a:endParaRPr>
          </a:p>
          <a:p>
            <a:pPr marL="285750" marR="0" lvl="0" indent="-285750" algn="l" rtl="0">
              <a:lnSpc>
                <a:spcPct val="100000"/>
              </a:lnSpc>
              <a:spcBef>
                <a:spcPts val="0"/>
              </a:spcBef>
              <a:spcAft>
                <a:spcPts val="0"/>
              </a:spcAft>
              <a:buClr>
                <a:schemeClr val="lt1"/>
              </a:buClr>
              <a:buSzPts val="1515"/>
              <a:buFont typeface="Roche Sans Light"/>
              <a:buChar char="▪"/>
            </a:pPr>
            <a:r>
              <a:rPr lang="en-US" sz="1500" b="0" i="0" u="none" strike="noStrike" cap="none">
                <a:solidFill>
                  <a:schemeClr val="lt1"/>
                </a:solidFill>
                <a:latin typeface="Roche Sans Light"/>
                <a:ea typeface="Roche Sans Light"/>
                <a:cs typeface="Roche Sans Light"/>
                <a:sym typeface="Roche Sans Light"/>
              </a:rPr>
              <a:t>Plaque erosion</a:t>
            </a:r>
            <a:endParaRPr sz="1400" b="0" i="0" u="none" strike="noStrike" cap="none">
              <a:solidFill>
                <a:srgbClr val="000000"/>
              </a:solidFill>
              <a:latin typeface="Roche Sans Light"/>
              <a:ea typeface="Roche Sans Light"/>
              <a:cs typeface="Roche Sans Light"/>
              <a:sym typeface="Roche Sans Light"/>
            </a:endParaRPr>
          </a:p>
        </p:txBody>
      </p:sp>
      <p:sp>
        <p:nvSpPr>
          <p:cNvPr id="588" name="Google Shape;588;g207f6d1eaeb_0_7"/>
          <p:cNvSpPr/>
          <p:nvPr/>
        </p:nvSpPr>
        <p:spPr>
          <a:xfrm>
            <a:off x="3444755" y="5060983"/>
            <a:ext cx="2560200" cy="102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500"/>
              <a:buFont typeface="Arial"/>
              <a:buNone/>
            </a:pPr>
            <a:r>
              <a:rPr lang="en-US" sz="1500" b="0" i="0" u="none" strike="noStrike" cap="none">
                <a:solidFill>
                  <a:schemeClr val="lt1"/>
                </a:solidFill>
                <a:latin typeface="Roche Sans Light"/>
                <a:ea typeface="Roche Sans Light"/>
                <a:cs typeface="Roche Sans Light"/>
                <a:sym typeface="Roche Sans Light"/>
              </a:rPr>
              <a:t>Type 2 MI: examples</a:t>
            </a:r>
            <a:endParaRPr sz="1500" b="0" i="0" u="none" strike="noStrike" cap="none">
              <a:solidFill>
                <a:schemeClr val="lt1"/>
              </a:solidFill>
              <a:latin typeface="Roche Sans Light"/>
              <a:ea typeface="Roche Sans Light"/>
              <a:cs typeface="Roche Sans Light"/>
              <a:sym typeface="Roche Sans Light"/>
            </a:endParaRPr>
          </a:p>
          <a:p>
            <a:pPr marL="285750" marR="0" lvl="0" indent="-285750" algn="l" rtl="0">
              <a:lnSpc>
                <a:spcPct val="100000"/>
              </a:lnSpc>
              <a:spcBef>
                <a:spcPts val="0"/>
              </a:spcBef>
              <a:spcAft>
                <a:spcPts val="0"/>
              </a:spcAft>
              <a:buClr>
                <a:schemeClr val="lt1"/>
              </a:buClr>
              <a:buSzPts val="1515"/>
              <a:buFont typeface="Roche Sans Light"/>
              <a:buChar char="▪"/>
            </a:pPr>
            <a:r>
              <a:rPr lang="en-US" sz="1500" b="0" i="0" u="none" strike="noStrike" cap="none">
                <a:solidFill>
                  <a:schemeClr val="lt1"/>
                </a:solidFill>
                <a:latin typeface="Roche Sans Light"/>
                <a:ea typeface="Roche Sans Light"/>
                <a:cs typeface="Roche Sans Light"/>
                <a:sym typeface="Roche Sans Light"/>
              </a:rPr>
              <a:t>Severe hypertension</a:t>
            </a:r>
            <a:endParaRPr sz="1500" b="0" i="0" u="none" strike="noStrike" cap="none">
              <a:solidFill>
                <a:schemeClr val="lt1"/>
              </a:solidFill>
              <a:latin typeface="Roche Sans Light"/>
              <a:ea typeface="Roche Sans Light"/>
              <a:cs typeface="Roche Sans Light"/>
              <a:sym typeface="Roche Sans Light"/>
            </a:endParaRPr>
          </a:p>
          <a:p>
            <a:pPr marL="285750" marR="0" lvl="0" indent="-285750" algn="l" rtl="0">
              <a:lnSpc>
                <a:spcPct val="100000"/>
              </a:lnSpc>
              <a:spcBef>
                <a:spcPts val="0"/>
              </a:spcBef>
              <a:spcAft>
                <a:spcPts val="0"/>
              </a:spcAft>
              <a:buClr>
                <a:schemeClr val="lt1"/>
              </a:buClr>
              <a:buSzPts val="1515"/>
              <a:buFont typeface="Roche Sans Light"/>
              <a:buChar char="▪"/>
            </a:pPr>
            <a:r>
              <a:rPr lang="en-US" sz="1500" b="0" i="0" u="none" strike="noStrike" cap="none">
                <a:solidFill>
                  <a:schemeClr val="lt1"/>
                </a:solidFill>
                <a:latin typeface="Roche Sans Light"/>
                <a:ea typeface="Roche Sans Light"/>
                <a:cs typeface="Roche Sans Light"/>
                <a:sym typeface="Roche Sans Light"/>
              </a:rPr>
              <a:t>Sustained tachyarrhythmia</a:t>
            </a:r>
            <a:endParaRPr sz="1500" b="0" i="0" u="none" strike="noStrike" cap="none">
              <a:solidFill>
                <a:schemeClr val="lt1"/>
              </a:solidFill>
              <a:latin typeface="Roche Sans Light"/>
              <a:ea typeface="Roche Sans Light"/>
              <a:cs typeface="Roche Sans Light"/>
              <a:sym typeface="Roche Sans Light"/>
            </a:endParaRPr>
          </a:p>
        </p:txBody>
      </p:sp>
      <p:sp>
        <p:nvSpPr>
          <p:cNvPr id="589" name="Google Shape;589;g207f6d1eaeb_0_7"/>
          <p:cNvSpPr/>
          <p:nvPr/>
        </p:nvSpPr>
        <p:spPr>
          <a:xfrm>
            <a:off x="6157672" y="5060983"/>
            <a:ext cx="2560200" cy="1029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500"/>
              <a:buFont typeface="Arial"/>
              <a:buNone/>
            </a:pPr>
            <a:r>
              <a:rPr lang="en-US" sz="1500" b="0" i="0" u="none" strike="noStrike" cap="none">
                <a:solidFill>
                  <a:schemeClr val="lt1"/>
                </a:solidFill>
                <a:latin typeface="Roche Sans Light"/>
                <a:ea typeface="Roche Sans Light"/>
                <a:cs typeface="Roche Sans Light"/>
                <a:sym typeface="Roche Sans Light"/>
              </a:rPr>
              <a:t>Examples</a:t>
            </a:r>
            <a:endParaRPr sz="1500" b="0" i="0" u="none" strike="noStrike" cap="none">
              <a:solidFill>
                <a:schemeClr val="dk1"/>
              </a:solidFill>
              <a:latin typeface="Roche Sans Light"/>
              <a:ea typeface="Roche Sans Light"/>
              <a:cs typeface="Roche Sans Light"/>
              <a:sym typeface="Roche Sans Light"/>
            </a:endParaRPr>
          </a:p>
          <a:p>
            <a:pPr marL="285750" marR="0" lvl="0" indent="-285750" algn="l" rtl="0">
              <a:lnSpc>
                <a:spcPct val="100000"/>
              </a:lnSpc>
              <a:spcBef>
                <a:spcPts val="0"/>
              </a:spcBef>
              <a:spcAft>
                <a:spcPts val="0"/>
              </a:spcAft>
              <a:buClr>
                <a:schemeClr val="lt1"/>
              </a:buClr>
              <a:buSzPts val="1515"/>
              <a:buFont typeface="Roche Sans Light"/>
              <a:buChar char="▪"/>
            </a:pPr>
            <a:r>
              <a:rPr lang="en-US" sz="1500" b="0" i="0" u="none" strike="noStrike" cap="none">
                <a:solidFill>
                  <a:schemeClr val="lt1"/>
                </a:solidFill>
                <a:latin typeface="Roche Sans Light"/>
                <a:ea typeface="Roche Sans Light"/>
                <a:cs typeface="Roche Sans Light"/>
                <a:sym typeface="Roche Sans Light"/>
              </a:rPr>
              <a:t>Acute heart failure</a:t>
            </a:r>
            <a:endParaRPr sz="1500" b="0" i="0" u="none" strike="noStrike" cap="none">
              <a:solidFill>
                <a:schemeClr val="lt1"/>
              </a:solidFill>
              <a:latin typeface="Roche Sans Light"/>
              <a:ea typeface="Roche Sans Light"/>
              <a:cs typeface="Roche Sans Light"/>
              <a:sym typeface="Roche Sans Light"/>
            </a:endParaRPr>
          </a:p>
          <a:p>
            <a:pPr marL="285750" marR="0" lvl="0" indent="-285750" algn="l" rtl="0">
              <a:lnSpc>
                <a:spcPct val="100000"/>
              </a:lnSpc>
              <a:spcBef>
                <a:spcPts val="0"/>
              </a:spcBef>
              <a:spcAft>
                <a:spcPts val="0"/>
              </a:spcAft>
              <a:buClr>
                <a:schemeClr val="lt1"/>
              </a:buClr>
              <a:buSzPts val="1515"/>
              <a:buFont typeface="Roche Sans Light"/>
              <a:buChar char="▪"/>
            </a:pPr>
            <a:r>
              <a:rPr lang="en-US" sz="1500" b="0" i="0" u="none" strike="noStrike" cap="none">
                <a:solidFill>
                  <a:schemeClr val="lt1"/>
                </a:solidFill>
                <a:latin typeface="Roche Sans Light"/>
                <a:ea typeface="Roche Sans Light"/>
                <a:cs typeface="Roche Sans Light"/>
                <a:sym typeface="Roche Sans Light"/>
              </a:rPr>
              <a:t>Myocarditis</a:t>
            </a:r>
            <a:endParaRPr sz="1500" b="0" i="0" u="none" strike="noStrike" cap="none">
              <a:solidFill>
                <a:schemeClr val="lt1"/>
              </a:solidFill>
              <a:latin typeface="Roche Sans Light"/>
              <a:ea typeface="Roche Sans Light"/>
              <a:cs typeface="Roche Sans Light"/>
              <a:sym typeface="Roche Sans Light"/>
            </a:endParaRPr>
          </a:p>
        </p:txBody>
      </p:sp>
      <p:sp>
        <p:nvSpPr>
          <p:cNvPr id="590" name="Google Shape;590;g207f6d1eaeb_0_7"/>
          <p:cNvSpPr/>
          <p:nvPr/>
        </p:nvSpPr>
        <p:spPr>
          <a:xfrm>
            <a:off x="8890909" y="3646221"/>
            <a:ext cx="2560200" cy="360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500"/>
              <a:buFont typeface="Arial"/>
              <a:buNone/>
            </a:pPr>
            <a:r>
              <a:rPr lang="en-US" sz="1500" b="0" i="0" u="none" strike="noStrike" cap="none">
                <a:solidFill>
                  <a:schemeClr val="dk1"/>
                </a:solidFill>
                <a:latin typeface="Roche Sans Light"/>
                <a:ea typeface="Roche Sans Light"/>
                <a:cs typeface="Roche Sans Light"/>
                <a:sym typeface="Roche Sans Light"/>
              </a:rPr>
              <a:t>Chronic myocardial injury</a:t>
            </a:r>
            <a:endParaRPr sz="1400" b="0" i="0" u="none" strike="noStrike" cap="none">
              <a:solidFill>
                <a:srgbClr val="000000"/>
              </a:solidFill>
              <a:latin typeface="Roche Sans Light"/>
              <a:ea typeface="Roche Sans Light"/>
              <a:cs typeface="Roche Sans Light"/>
              <a:sym typeface="Roche Sans Light"/>
            </a:endParaRPr>
          </a:p>
        </p:txBody>
      </p:sp>
      <p:sp>
        <p:nvSpPr>
          <p:cNvPr id="591" name="Google Shape;591;g207f6d1eaeb_0_7"/>
          <p:cNvSpPr/>
          <p:nvPr/>
        </p:nvSpPr>
        <p:spPr>
          <a:xfrm>
            <a:off x="8890909" y="5060983"/>
            <a:ext cx="2560200" cy="1029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1500"/>
              <a:buFont typeface="Arial"/>
              <a:buNone/>
            </a:pPr>
            <a:r>
              <a:rPr lang="en-US" sz="1500" b="0" i="0" u="none" strike="noStrike" cap="none">
                <a:solidFill>
                  <a:schemeClr val="dk1"/>
                </a:solidFill>
                <a:latin typeface="Roche Sans Light"/>
                <a:ea typeface="Roche Sans Light"/>
                <a:cs typeface="Roche Sans Light"/>
                <a:sym typeface="Roche Sans Light"/>
              </a:rPr>
              <a:t>Examples</a:t>
            </a:r>
            <a:endParaRPr sz="1500" b="0" i="0" u="none" strike="noStrike" cap="none">
              <a:solidFill>
                <a:schemeClr val="dk1"/>
              </a:solidFill>
              <a:latin typeface="Roche Sans Light"/>
              <a:ea typeface="Roche Sans Light"/>
              <a:cs typeface="Roche Sans Light"/>
              <a:sym typeface="Roche Sans Light"/>
            </a:endParaRPr>
          </a:p>
          <a:p>
            <a:pPr marL="285750" marR="0" lvl="0" indent="-285750" algn="l" rtl="0">
              <a:lnSpc>
                <a:spcPct val="100000"/>
              </a:lnSpc>
              <a:spcBef>
                <a:spcPts val="0"/>
              </a:spcBef>
              <a:spcAft>
                <a:spcPts val="0"/>
              </a:spcAft>
              <a:buClr>
                <a:schemeClr val="accent2"/>
              </a:buClr>
              <a:buSzPts val="1515"/>
              <a:buFont typeface="Roche Sans Light"/>
              <a:buChar char="▪"/>
            </a:pPr>
            <a:r>
              <a:rPr lang="en-US" sz="1500" b="0" i="0" u="none" strike="noStrike" cap="none">
                <a:solidFill>
                  <a:schemeClr val="dk1"/>
                </a:solidFill>
                <a:latin typeface="Roche Sans Light"/>
                <a:ea typeface="Roche Sans Light"/>
                <a:cs typeface="Roche Sans Light"/>
                <a:sym typeface="Roche Sans Light"/>
              </a:rPr>
              <a:t>Structural heart disease</a:t>
            </a:r>
            <a:endParaRPr sz="1500" b="0" i="0" u="none" strike="noStrike" cap="none">
              <a:solidFill>
                <a:schemeClr val="dk1"/>
              </a:solidFill>
              <a:latin typeface="Roche Sans Light"/>
              <a:ea typeface="Roche Sans Light"/>
              <a:cs typeface="Roche Sans Light"/>
              <a:sym typeface="Roche Sans Light"/>
            </a:endParaRPr>
          </a:p>
          <a:p>
            <a:pPr marL="285750" marR="0" lvl="0" indent="-285750" algn="l" rtl="0">
              <a:lnSpc>
                <a:spcPct val="100000"/>
              </a:lnSpc>
              <a:spcBef>
                <a:spcPts val="0"/>
              </a:spcBef>
              <a:spcAft>
                <a:spcPts val="0"/>
              </a:spcAft>
              <a:buClr>
                <a:schemeClr val="accent2"/>
              </a:buClr>
              <a:buSzPts val="1515"/>
              <a:buFont typeface="Roche Sans Light"/>
              <a:buChar char="▪"/>
            </a:pPr>
            <a:r>
              <a:rPr lang="en-US" sz="1500" b="0" i="0" u="none" strike="noStrike" cap="none">
                <a:solidFill>
                  <a:schemeClr val="dk1"/>
                </a:solidFill>
                <a:latin typeface="Roche Sans Light"/>
                <a:ea typeface="Roche Sans Light"/>
                <a:cs typeface="Roche Sans Light"/>
                <a:sym typeface="Roche Sans Light"/>
              </a:rPr>
              <a:t>Chronic kidney disease</a:t>
            </a:r>
            <a:endParaRPr sz="1500" b="0" i="0" u="none" strike="noStrike" cap="none">
              <a:solidFill>
                <a:schemeClr val="dk1"/>
              </a:solidFill>
              <a:latin typeface="Roche Sans Light"/>
              <a:ea typeface="Roche Sans Light"/>
              <a:cs typeface="Roche Sans Light"/>
              <a:sym typeface="Roche Sans Light"/>
            </a:endParaRPr>
          </a:p>
        </p:txBody>
      </p:sp>
      <p:cxnSp>
        <p:nvCxnSpPr>
          <p:cNvPr id="592" name="Google Shape;592;g207f6d1eaeb_0_7"/>
          <p:cNvCxnSpPr>
            <a:stCxn id="580" idx="2"/>
            <a:endCxn id="590" idx="0"/>
          </p:cNvCxnSpPr>
          <p:nvPr/>
        </p:nvCxnSpPr>
        <p:spPr>
          <a:xfrm>
            <a:off x="10171009" y="2733081"/>
            <a:ext cx="0" cy="913200"/>
          </a:xfrm>
          <a:prstGeom prst="straightConnector1">
            <a:avLst/>
          </a:prstGeom>
          <a:noFill/>
          <a:ln w="9525" cap="flat" cmpd="sng">
            <a:solidFill>
              <a:srgbClr val="A5A5A5"/>
            </a:solidFill>
            <a:prstDash val="solid"/>
            <a:round/>
            <a:headEnd type="none" w="sm" len="sm"/>
            <a:tailEnd type="triangle" w="med" len="med"/>
          </a:ln>
        </p:spPr>
      </p:cxnSp>
      <p:cxnSp>
        <p:nvCxnSpPr>
          <p:cNvPr id="593" name="Google Shape;593;g207f6d1eaeb_0_7"/>
          <p:cNvCxnSpPr>
            <a:stCxn id="590" idx="2"/>
            <a:endCxn id="591" idx="0"/>
          </p:cNvCxnSpPr>
          <p:nvPr/>
        </p:nvCxnSpPr>
        <p:spPr>
          <a:xfrm>
            <a:off x="10171009" y="4007121"/>
            <a:ext cx="0" cy="1053900"/>
          </a:xfrm>
          <a:prstGeom prst="straightConnector1">
            <a:avLst/>
          </a:prstGeom>
          <a:noFill/>
          <a:ln w="9525" cap="flat" cmpd="sng">
            <a:solidFill>
              <a:srgbClr val="A5A5A5"/>
            </a:solidFill>
            <a:prstDash val="solid"/>
            <a:round/>
            <a:headEnd type="none" w="sm" len="sm"/>
            <a:tailEnd type="triangle" w="med" len="med"/>
          </a:ln>
        </p:spPr>
      </p:cxnSp>
      <p:cxnSp>
        <p:nvCxnSpPr>
          <p:cNvPr id="594" name="Google Shape;594;g207f6d1eaeb_0_7"/>
          <p:cNvCxnSpPr>
            <a:stCxn id="583" idx="2"/>
            <a:endCxn id="589" idx="0"/>
          </p:cNvCxnSpPr>
          <p:nvPr/>
        </p:nvCxnSpPr>
        <p:spPr>
          <a:xfrm>
            <a:off x="7437772" y="4007121"/>
            <a:ext cx="0" cy="1053900"/>
          </a:xfrm>
          <a:prstGeom prst="straightConnector1">
            <a:avLst/>
          </a:prstGeom>
          <a:noFill/>
          <a:ln w="9525" cap="flat" cmpd="sng">
            <a:solidFill>
              <a:srgbClr val="A5A5A5"/>
            </a:solidFill>
            <a:prstDash val="solid"/>
            <a:round/>
            <a:headEnd type="none" w="sm" len="sm"/>
            <a:tailEnd type="triangle" w="med" len="med"/>
          </a:ln>
        </p:spPr>
      </p:cxnSp>
      <p:cxnSp>
        <p:nvCxnSpPr>
          <p:cNvPr id="595" name="Google Shape;595;g207f6d1eaeb_0_7"/>
          <p:cNvCxnSpPr>
            <a:stCxn id="579" idx="2"/>
            <a:endCxn id="581" idx="0"/>
          </p:cNvCxnSpPr>
          <p:nvPr/>
        </p:nvCxnSpPr>
        <p:spPr>
          <a:xfrm rot="5400000">
            <a:off x="4225930" y="1875681"/>
            <a:ext cx="319800" cy="2034600"/>
          </a:xfrm>
          <a:prstGeom prst="bentConnector3">
            <a:avLst>
              <a:gd name="adj1" fmla="val 49992"/>
            </a:avLst>
          </a:prstGeom>
          <a:noFill/>
          <a:ln w="9525" cap="flat" cmpd="sng">
            <a:solidFill>
              <a:srgbClr val="A5A5A5"/>
            </a:solidFill>
            <a:prstDash val="solid"/>
            <a:round/>
            <a:headEnd type="none" w="sm" len="sm"/>
            <a:tailEnd type="triangle" w="med" len="med"/>
          </a:ln>
        </p:spPr>
      </p:cxnSp>
      <p:cxnSp>
        <p:nvCxnSpPr>
          <p:cNvPr id="596" name="Google Shape;596;g207f6d1eaeb_0_7"/>
          <p:cNvCxnSpPr>
            <a:stCxn id="581" idx="2"/>
            <a:endCxn id="584" idx="0"/>
          </p:cNvCxnSpPr>
          <p:nvPr/>
        </p:nvCxnSpPr>
        <p:spPr>
          <a:xfrm>
            <a:off x="3368397" y="3413879"/>
            <a:ext cx="0" cy="232200"/>
          </a:xfrm>
          <a:prstGeom prst="straightConnector1">
            <a:avLst/>
          </a:prstGeom>
          <a:noFill/>
          <a:ln w="9525" cap="flat" cmpd="sng">
            <a:solidFill>
              <a:srgbClr val="A5A5A5"/>
            </a:solidFill>
            <a:prstDash val="solid"/>
            <a:round/>
            <a:headEnd type="none" w="sm" len="sm"/>
            <a:tailEnd type="triangle" w="med" len="med"/>
          </a:ln>
        </p:spPr>
      </p:cxnSp>
      <p:cxnSp>
        <p:nvCxnSpPr>
          <p:cNvPr id="597" name="Google Shape;597;g207f6d1eaeb_0_7"/>
          <p:cNvCxnSpPr>
            <a:stCxn id="582" idx="2"/>
            <a:endCxn id="583" idx="0"/>
          </p:cNvCxnSpPr>
          <p:nvPr/>
        </p:nvCxnSpPr>
        <p:spPr>
          <a:xfrm>
            <a:off x="7437772" y="3413879"/>
            <a:ext cx="0" cy="232200"/>
          </a:xfrm>
          <a:prstGeom prst="straightConnector1">
            <a:avLst/>
          </a:prstGeom>
          <a:noFill/>
          <a:ln w="9525" cap="flat" cmpd="sng">
            <a:solidFill>
              <a:srgbClr val="A5A5A5"/>
            </a:solidFill>
            <a:prstDash val="solid"/>
            <a:round/>
            <a:headEnd type="none" w="sm" len="sm"/>
            <a:tailEnd type="triangle" w="med" len="med"/>
          </a:ln>
        </p:spPr>
      </p:cxnSp>
      <p:cxnSp>
        <p:nvCxnSpPr>
          <p:cNvPr id="598" name="Google Shape;598;g207f6d1eaeb_0_7"/>
          <p:cNvCxnSpPr>
            <a:stCxn id="584" idx="2"/>
            <a:endCxn id="586" idx="0"/>
          </p:cNvCxnSpPr>
          <p:nvPr/>
        </p:nvCxnSpPr>
        <p:spPr>
          <a:xfrm rot="-5400000" flipH="1">
            <a:off x="3915747" y="3459771"/>
            <a:ext cx="261900" cy="1356600"/>
          </a:xfrm>
          <a:prstGeom prst="bentConnector3">
            <a:avLst>
              <a:gd name="adj1" fmla="val 50016"/>
            </a:avLst>
          </a:prstGeom>
          <a:noFill/>
          <a:ln w="9525" cap="flat" cmpd="sng">
            <a:solidFill>
              <a:srgbClr val="A5A5A5"/>
            </a:solidFill>
            <a:prstDash val="solid"/>
            <a:round/>
            <a:headEnd type="none" w="sm" len="sm"/>
            <a:tailEnd type="triangle" w="med" len="med"/>
          </a:ln>
        </p:spPr>
      </p:cxnSp>
      <p:cxnSp>
        <p:nvCxnSpPr>
          <p:cNvPr id="599" name="Google Shape;599;g207f6d1eaeb_0_7"/>
          <p:cNvCxnSpPr>
            <a:stCxn id="585" idx="2"/>
            <a:endCxn id="587" idx="0"/>
          </p:cNvCxnSpPr>
          <p:nvPr/>
        </p:nvCxnSpPr>
        <p:spPr>
          <a:xfrm>
            <a:off x="2011938" y="4799059"/>
            <a:ext cx="0" cy="261900"/>
          </a:xfrm>
          <a:prstGeom prst="straightConnector1">
            <a:avLst/>
          </a:prstGeom>
          <a:noFill/>
          <a:ln w="9525" cap="flat" cmpd="sng">
            <a:solidFill>
              <a:srgbClr val="A5A5A5"/>
            </a:solidFill>
            <a:prstDash val="solid"/>
            <a:round/>
            <a:headEnd type="none" w="sm" len="sm"/>
            <a:tailEnd type="triangle" w="med" len="med"/>
          </a:ln>
        </p:spPr>
      </p:cxnSp>
      <p:cxnSp>
        <p:nvCxnSpPr>
          <p:cNvPr id="600" name="Google Shape;600;g207f6d1eaeb_0_7"/>
          <p:cNvCxnSpPr>
            <a:stCxn id="586" idx="2"/>
            <a:endCxn id="588" idx="0"/>
          </p:cNvCxnSpPr>
          <p:nvPr/>
        </p:nvCxnSpPr>
        <p:spPr>
          <a:xfrm>
            <a:off x="4724855" y="4799059"/>
            <a:ext cx="0" cy="261900"/>
          </a:xfrm>
          <a:prstGeom prst="straightConnector1">
            <a:avLst/>
          </a:prstGeom>
          <a:noFill/>
          <a:ln w="9525" cap="flat" cmpd="sng">
            <a:solidFill>
              <a:srgbClr val="A5A5A5"/>
            </a:solidFill>
            <a:prstDash val="solid"/>
            <a:round/>
            <a:headEnd type="none" w="sm" len="sm"/>
            <a:tailEnd type="triangle" w="med" len="med"/>
          </a:ln>
        </p:spPr>
      </p:cxnSp>
      <p:cxnSp>
        <p:nvCxnSpPr>
          <p:cNvPr id="601" name="Google Shape;601;g207f6d1eaeb_0_7"/>
          <p:cNvCxnSpPr>
            <a:stCxn id="578" idx="2"/>
            <a:endCxn id="579" idx="0"/>
          </p:cNvCxnSpPr>
          <p:nvPr/>
        </p:nvCxnSpPr>
        <p:spPr>
          <a:xfrm rot="5400000">
            <a:off x="6423768" y="1039130"/>
            <a:ext cx="312300" cy="2353800"/>
          </a:xfrm>
          <a:prstGeom prst="bentConnector3">
            <a:avLst>
              <a:gd name="adj1" fmla="val 50024"/>
            </a:avLst>
          </a:prstGeom>
          <a:noFill/>
          <a:ln w="9525" cap="flat" cmpd="sng">
            <a:solidFill>
              <a:srgbClr val="A5A5A5"/>
            </a:solidFill>
            <a:prstDash val="solid"/>
            <a:round/>
            <a:headEnd type="none" w="sm" len="sm"/>
            <a:tailEnd type="triangle" w="med" len="med"/>
          </a:ln>
        </p:spPr>
      </p:cxnSp>
      <p:sp>
        <p:nvSpPr>
          <p:cNvPr id="602" name="Google Shape;602;g207f6d1eaeb_0_7"/>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600"/>
              <a:buNone/>
            </a:pPr>
            <a:r>
              <a:rPr lang="en-US"/>
              <a:t>A Model for Interpreting Myocardial Infarction vs Injury</a:t>
            </a:r>
            <a:endParaRPr/>
          </a:p>
        </p:txBody>
      </p:sp>
      <p:sp>
        <p:nvSpPr>
          <p:cNvPr id="603" name="Google Shape;603;g207f6d1eaeb_0_7"/>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SzPts val="1000"/>
              <a:buNone/>
            </a:pPr>
            <a:fld id="{00000000-1234-1234-1234-123412341234}" type="slidenum">
              <a:rPr lang="en-US">
                <a:latin typeface="Roche Sans Light"/>
                <a:ea typeface="Roche Sans Light"/>
                <a:cs typeface="Roche Sans Light"/>
                <a:sym typeface="Roche Sans Light"/>
              </a:rPr>
              <a:t>7</a:t>
            </a:fld>
            <a:endParaRPr>
              <a:latin typeface="Roche Sans Light"/>
              <a:ea typeface="Roche Sans Light"/>
              <a:cs typeface="Roche Sans Light"/>
              <a:sym typeface="Roche Sans Light"/>
            </a:endParaRPr>
          </a:p>
        </p:txBody>
      </p:sp>
      <p:sp>
        <p:nvSpPr>
          <p:cNvPr id="604" name="Google Shape;604;g207f6d1eaeb_0_7"/>
          <p:cNvSpPr txBox="1"/>
          <p:nvPr/>
        </p:nvSpPr>
        <p:spPr>
          <a:xfrm>
            <a:off x="736950" y="6404631"/>
            <a:ext cx="10716900" cy="1386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accent2"/>
              </a:buClr>
              <a:buSzPts val="900"/>
              <a:buFont typeface="Noto Sans"/>
              <a:buNone/>
            </a:pPr>
            <a:r>
              <a:rPr lang="en-US" sz="900" b="0" i="0" u="none" strike="noStrike" cap="none">
                <a:solidFill>
                  <a:schemeClr val="dk1"/>
                </a:solidFill>
                <a:latin typeface="Roche Sans Light"/>
                <a:ea typeface="Roche Sans Light"/>
                <a:cs typeface="Roche Sans Light"/>
                <a:sym typeface="Roche Sans Light"/>
              </a:rPr>
              <a:t>Thygesen, K, et al: Fourth Universal Definition of Myocardial Infarction (2018) An Expert Consensus Document; EHJ (2018) 00, 1-33</a:t>
            </a:r>
            <a:endParaRPr sz="1400" b="0" i="0" u="none" strike="noStrike" cap="none">
              <a:solidFill>
                <a:srgbClr val="000000"/>
              </a:solidFill>
              <a:latin typeface="Roche Sans Light"/>
              <a:ea typeface="Roche Sans Light"/>
              <a:cs typeface="Roche Sans Light"/>
              <a:sym typeface="Roche Sans Light"/>
            </a:endParaRPr>
          </a:p>
        </p:txBody>
      </p:sp>
      <p:cxnSp>
        <p:nvCxnSpPr>
          <p:cNvPr id="605" name="Google Shape;605;g207f6d1eaeb_0_7"/>
          <p:cNvCxnSpPr>
            <a:stCxn id="578" idx="2"/>
            <a:endCxn id="580" idx="0"/>
          </p:cNvCxnSpPr>
          <p:nvPr/>
        </p:nvCxnSpPr>
        <p:spPr>
          <a:xfrm rot="-5400000" flipH="1">
            <a:off x="8807718" y="1008980"/>
            <a:ext cx="312300" cy="2414100"/>
          </a:xfrm>
          <a:prstGeom prst="bentConnector3">
            <a:avLst>
              <a:gd name="adj1" fmla="val 50024"/>
            </a:avLst>
          </a:prstGeom>
          <a:noFill/>
          <a:ln w="9525" cap="flat" cmpd="sng">
            <a:solidFill>
              <a:srgbClr val="A5A5A5"/>
            </a:solidFill>
            <a:prstDash val="solid"/>
            <a:round/>
            <a:headEnd type="none" w="sm" len="sm"/>
            <a:tailEnd type="triangle" w="med" len="med"/>
          </a:ln>
        </p:spPr>
      </p:cxnSp>
      <p:cxnSp>
        <p:nvCxnSpPr>
          <p:cNvPr id="606" name="Google Shape;606;g207f6d1eaeb_0_7"/>
          <p:cNvCxnSpPr>
            <a:stCxn id="579" idx="2"/>
            <a:endCxn id="582" idx="0"/>
          </p:cNvCxnSpPr>
          <p:nvPr/>
        </p:nvCxnSpPr>
        <p:spPr>
          <a:xfrm rot="-5400000" flipH="1">
            <a:off x="6260530" y="1875681"/>
            <a:ext cx="319800" cy="2034600"/>
          </a:xfrm>
          <a:prstGeom prst="bentConnector3">
            <a:avLst>
              <a:gd name="adj1" fmla="val 49991"/>
            </a:avLst>
          </a:prstGeom>
          <a:noFill/>
          <a:ln w="9525" cap="flat" cmpd="sng">
            <a:solidFill>
              <a:srgbClr val="A5A5A5"/>
            </a:solidFill>
            <a:prstDash val="solid"/>
            <a:round/>
            <a:headEnd type="none" w="sm" len="sm"/>
            <a:tailEnd type="triangle" w="med" len="med"/>
          </a:ln>
        </p:spPr>
      </p:cxnSp>
      <p:cxnSp>
        <p:nvCxnSpPr>
          <p:cNvPr id="607" name="Google Shape;607;g207f6d1eaeb_0_7"/>
          <p:cNvCxnSpPr>
            <a:stCxn id="584" idx="2"/>
            <a:endCxn id="585" idx="0"/>
          </p:cNvCxnSpPr>
          <p:nvPr/>
        </p:nvCxnSpPr>
        <p:spPr>
          <a:xfrm rot="5400000">
            <a:off x="2559147" y="3459771"/>
            <a:ext cx="261900" cy="1356600"/>
          </a:xfrm>
          <a:prstGeom prst="bentConnector3">
            <a:avLst>
              <a:gd name="adj1" fmla="val 50017"/>
            </a:avLst>
          </a:prstGeom>
          <a:noFill/>
          <a:ln w="9525" cap="flat" cmpd="sng">
            <a:solidFill>
              <a:srgbClr val="A5A5A5"/>
            </a:solidFill>
            <a:prstDash val="solid"/>
            <a:round/>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38"/>
          <p:cNvSpPr txBox="1">
            <a:spLocks noGrp="1"/>
          </p:cNvSpPr>
          <p:nvPr>
            <p:ph type="body" idx="1"/>
          </p:nvPr>
        </p:nvSpPr>
        <p:spPr>
          <a:xfrm>
            <a:off x="736951" y="778181"/>
            <a:ext cx="9954000" cy="33855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600"/>
              <a:buNone/>
            </a:pPr>
            <a:r>
              <a:rPr lang="en-US"/>
              <a:t>Expect More “Elevated” Troponins</a:t>
            </a:r>
            <a:endParaRPr/>
          </a:p>
        </p:txBody>
      </p:sp>
      <p:sp>
        <p:nvSpPr>
          <p:cNvPr id="613" name="Google Shape;613;p38"/>
          <p:cNvSpPr/>
          <p:nvPr/>
        </p:nvSpPr>
        <p:spPr>
          <a:xfrm>
            <a:off x="5469244" y="1401504"/>
            <a:ext cx="1250292" cy="346198"/>
          </a:xfrm>
          <a:prstGeom prst="rect">
            <a:avLst/>
          </a:prstGeom>
          <a:no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52B54"/>
              </a:buClr>
              <a:buSzPts val="2000"/>
              <a:buFont typeface="Arial"/>
              <a:buNone/>
            </a:pPr>
            <a:r>
              <a:rPr lang="en-US" sz="2000" b="0" i="0" u="none" strike="noStrike" cap="none">
                <a:solidFill>
                  <a:srgbClr val="000000"/>
                </a:solidFill>
                <a:latin typeface="Roche Sans Light"/>
                <a:ea typeface="Roche Sans Light"/>
                <a:cs typeface="Roche Sans Light"/>
                <a:sym typeface="Roche Sans Light"/>
              </a:rPr>
              <a:t>0.01 ng/mL</a:t>
            </a:r>
            <a:endParaRPr sz="1400" b="0" i="0" u="none" strike="noStrike" cap="none">
              <a:solidFill>
                <a:srgbClr val="000000"/>
              </a:solidFill>
              <a:latin typeface="Roche Sans Light"/>
              <a:ea typeface="Roche Sans Light"/>
              <a:cs typeface="Roche Sans Light"/>
              <a:sym typeface="Roche Sans Light"/>
            </a:endParaRPr>
          </a:p>
        </p:txBody>
      </p:sp>
      <p:sp>
        <p:nvSpPr>
          <p:cNvPr id="614" name="Google Shape;614;p38"/>
          <p:cNvSpPr/>
          <p:nvPr/>
        </p:nvSpPr>
        <p:spPr>
          <a:xfrm>
            <a:off x="4218216" y="4516849"/>
            <a:ext cx="767788" cy="346198"/>
          </a:xfrm>
          <a:prstGeom prst="rect">
            <a:avLst/>
          </a:prstGeom>
          <a:no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52B54"/>
              </a:buClr>
              <a:buSzPts val="2000"/>
              <a:buFont typeface="Arial"/>
              <a:buNone/>
            </a:pPr>
            <a:r>
              <a:rPr lang="en-US" sz="2000" b="0" i="0" u="none" strike="noStrike" cap="none">
                <a:solidFill>
                  <a:srgbClr val="000000"/>
                </a:solidFill>
                <a:latin typeface="Roche Sans Light"/>
                <a:ea typeface="Roche Sans Light"/>
                <a:cs typeface="Roche Sans Light"/>
                <a:sym typeface="Roche Sans Light"/>
              </a:rPr>
              <a:t>~6ng/L</a:t>
            </a:r>
            <a:endParaRPr sz="2000" b="0" i="0" u="none" strike="noStrike" cap="none">
              <a:solidFill>
                <a:srgbClr val="000000"/>
              </a:solidFill>
              <a:latin typeface="Roche Sans Light"/>
              <a:ea typeface="Roche Sans Light"/>
              <a:cs typeface="Roche Sans Light"/>
              <a:sym typeface="Roche Sans Light"/>
            </a:endParaRPr>
          </a:p>
        </p:txBody>
      </p:sp>
      <p:sp>
        <p:nvSpPr>
          <p:cNvPr id="615" name="Google Shape;615;p38"/>
          <p:cNvSpPr/>
          <p:nvPr/>
        </p:nvSpPr>
        <p:spPr>
          <a:xfrm>
            <a:off x="7012196" y="1401504"/>
            <a:ext cx="1250292" cy="346198"/>
          </a:xfrm>
          <a:prstGeom prst="rect">
            <a:avLst/>
          </a:prstGeom>
          <a:no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52B54"/>
              </a:buClr>
              <a:buSzPts val="2000"/>
              <a:buFont typeface="Arial"/>
              <a:buNone/>
            </a:pPr>
            <a:r>
              <a:rPr lang="en-US" sz="2000" b="0" i="0" u="none" strike="noStrike" cap="none">
                <a:solidFill>
                  <a:srgbClr val="000000"/>
                </a:solidFill>
                <a:latin typeface="Roche Sans Light"/>
                <a:ea typeface="Roche Sans Light"/>
                <a:cs typeface="Roche Sans Light"/>
                <a:sym typeface="Roche Sans Light"/>
              </a:rPr>
              <a:t>0.03 ng/mL</a:t>
            </a:r>
            <a:endParaRPr sz="1400" b="0" i="0" u="none" strike="noStrike" cap="none">
              <a:solidFill>
                <a:srgbClr val="000000"/>
              </a:solidFill>
              <a:latin typeface="Roche Sans Light"/>
              <a:ea typeface="Roche Sans Light"/>
              <a:cs typeface="Roche Sans Light"/>
              <a:sym typeface="Roche Sans Light"/>
            </a:endParaRPr>
          </a:p>
        </p:txBody>
      </p:sp>
      <p:sp>
        <p:nvSpPr>
          <p:cNvPr id="616" name="Google Shape;616;p38"/>
          <p:cNvSpPr/>
          <p:nvPr/>
        </p:nvSpPr>
        <p:spPr>
          <a:xfrm>
            <a:off x="8630718" y="1401504"/>
            <a:ext cx="1106022" cy="346198"/>
          </a:xfrm>
          <a:prstGeom prst="rect">
            <a:avLst/>
          </a:prstGeom>
          <a:no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52B54"/>
              </a:buClr>
              <a:buSzPts val="2000"/>
              <a:buFont typeface="Arial"/>
              <a:buNone/>
            </a:pPr>
            <a:r>
              <a:rPr lang="en-US" sz="2000" b="0" i="0" u="none" strike="noStrike" cap="none">
                <a:solidFill>
                  <a:srgbClr val="000000"/>
                </a:solidFill>
                <a:latin typeface="Roche Sans Light"/>
                <a:ea typeface="Roche Sans Light"/>
                <a:cs typeface="Roche Sans Light"/>
                <a:sym typeface="Roche Sans Light"/>
              </a:rPr>
              <a:t>0.1 ng/mL</a:t>
            </a:r>
            <a:endParaRPr sz="1400" b="0" i="0" u="none" strike="noStrike" cap="none">
              <a:solidFill>
                <a:srgbClr val="000000"/>
              </a:solidFill>
              <a:latin typeface="Roche Sans Light"/>
              <a:ea typeface="Roche Sans Light"/>
              <a:cs typeface="Roche Sans Light"/>
              <a:sym typeface="Roche Sans Light"/>
            </a:endParaRPr>
          </a:p>
        </p:txBody>
      </p:sp>
      <p:sp>
        <p:nvSpPr>
          <p:cNvPr id="617" name="Google Shape;617;p38"/>
          <p:cNvSpPr/>
          <p:nvPr/>
        </p:nvSpPr>
        <p:spPr>
          <a:xfrm>
            <a:off x="10195086" y="1401504"/>
            <a:ext cx="1106022" cy="346198"/>
          </a:xfrm>
          <a:prstGeom prst="rect">
            <a:avLst/>
          </a:prstGeom>
          <a:no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52B54"/>
              </a:buClr>
              <a:buSzPts val="2000"/>
              <a:buFont typeface="Arial"/>
              <a:buNone/>
            </a:pPr>
            <a:r>
              <a:rPr lang="en-US" sz="2000" b="0" i="0" u="none" strike="noStrike" cap="none">
                <a:solidFill>
                  <a:srgbClr val="000000"/>
                </a:solidFill>
                <a:latin typeface="Roche Sans Light"/>
                <a:ea typeface="Roche Sans Light"/>
                <a:cs typeface="Roche Sans Light"/>
                <a:sym typeface="Roche Sans Light"/>
              </a:rPr>
              <a:t>0.3 ng/mL</a:t>
            </a:r>
            <a:endParaRPr sz="1400" b="0" i="0" u="none" strike="noStrike" cap="none">
              <a:solidFill>
                <a:srgbClr val="000000"/>
              </a:solidFill>
              <a:latin typeface="Roche Sans Light"/>
              <a:ea typeface="Roche Sans Light"/>
              <a:cs typeface="Roche Sans Light"/>
              <a:sym typeface="Roche Sans Light"/>
            </a:endParaRPr>
          </a:p>
        </p:txBody>
      </p:sp>
      <p:sp>
        <p:nvSpPr>
          <p:cNvPr id="618" name="Google Shape;618;p38"/>
          <p:cNvSpPr/>
          <p:nvPr/>
        </p:nvSpPr>
        <p:spPr>
          <a:xfrm>
            <a:off x="4584195" y="3193200"/>
            <a:ext cx="1506047" cy="731473"/>
          </a:xfrm>
          <a:prstGeom prst="rect">
            <a:avLst/>
          </a:prstGeom>
          <a:solidFill>
            <a:srgbClr val="D8D8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Arial"/>
              <a:ea typeface="Arial"/>
              <a:cs typeface="Arial"/>
              <a:sym typeface="Arial"/>
            </a:endParaRPr>
          </a:p>
        </p:txBody>
      </p:sp>
      <p:sp>
        <p:nvSpPr>
          <p:cNvPr id="619" name="Google Shape;619;p38"/>
          <p:cNvSpPr/>
          <p:nvPr/>
        </p:nvSpPr>
        <p:spPr>
          <a:xfrm>
            <a:off x="6086673" y="2346483"/>
            <a:ext cx="4690262" cy="731474"/>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Arial"/>
              <a:ea typeface="Arial"/>
              <a:cs typeface="Arial"/>
              <a:sym typeface="Arial"/>
            </a:endParaRPr>
          </a:p>
        </p:txBody>
      </p:sp>
      <p:cxnSp>
        <p:nvCxnSpPr>
          <p:cNvPr id="620" name="Google Shape;620;p38"/>
          <p:cNvCxnSpPr/>
          <p:nvPr/>
        </p:nvCxnSpPr>
        <p:spPr>
          <a:xfrm rot="10800000" flipH="1">
            <a:off x="6086407" y="3995753"/>
            <a:ext cx="1" cy="468526"/>
          </a:xfrm>
          <a:prstGeom prst="straightConnector1">
            <a:avLst/>
          </a:prstGeom>
          <a:noFill/>
          <a:ln w="38100" cap="flat" cmpd="sng">
            <a:solidFill>
              <a:schemeClr val="accent1"/>
            </a:solidFill>
            <a:prstDash val="solid"/>
            <a:miter lim="400000"/>
            <a:headEnd type="none" w="sm" len="sm"/>
            <a:tailEnd type="triangle" w="med" len="med"/>
          </a:ln>
        </p:spPr>
      </p:cxnSp>
      <p:sp>
        <p:nvSpPr>
          <p:cNvPr id="621" name="Google Shape;621;p38"/>
          <p:cNvSpPr/>
          <p:nvPr/>
        </p:nvSpPr>
        <p:spPr>
          <a:xfrm>
            <a:off x="5611110" y="4516849"/>
            <a:ext cx="966561" cy="346198"/>
          </a:xfrm>
          <a:prstGeom prst="rect">
            <a:avLst/>
          </a:prstGeom>
          <a:no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52B54"/>
              </a:buClr>
              <a:buSzPts val="2000"/>
              <a:buFont typeface="Arial"/>
              <a:buNone/>
            </a:pPr>
            <a:r>
              <a:rPr lang="en-US" sz="2000" b="0" i="0" u="none" strike="noStrike" cap="none">
                <a:solidFill>
                  <a:srgbClr val="000000"/>
                </a:solidFill>
                <a:latin typeface="Roche Sans Light"/>
                <a:ea typeface="Roche Sans Light"/>
                <a:cs typeface="Roche Sans Light"/>
                <a:sym typeface="Roche Sans Light"/>
              </a:rPr>
              <a:t>~30 ng/L</a:t>
            </a:r>
            <a:endParaRPr sz="2000" b="0" i="0" u="none" strike="noStrike" cap="none">
              <a:solidFill>
                <a:srgbClr val="000000"/>
              </a:solidFill>
              <a:latin typeface="Roche Sans Light"/>
              <a:ea typeface="Roche Sans Light"/>
              <a:cs typeface="Roche Sans Light"/>
              <a:sym typeface="Roche Sans Light"/>
            </a:endParaRPr>
          </a:p>
        </p:txBody>
      </p:sp>
      <p:cxnSp>
        <p:nvCxnSpPr>
          <p:cNvPr id="622" name="Google Shape;622;p38"/>
          <p:cNvCxnSpPr/>
          <p:nvPr/>
        </p:nvCxnSpPr>
        <p:spPr>
          <a:xfrm rot="10800000" flipH="1">
            <a:off x="4596010" y="3995753"/>
            <a:ext cx="1" cy="468526"/>
          </a:xfrm>
          <a:prstGeom prst="straightConnector1">
            <a:avLst/>
          </a:prstGeom>
          <a:noFill/>
          <a:ln w="38100" cap="flat" cmpd="sng">
            <a:solidFill>
              <a:schemeClr val="accent1"/>
            </a:solidFill>
            <a:prstDash val="solid"/>
            <a:miter lim="400000"/>
            <a:headEnd type="none" w="sm" len="sm"/>
            <a:tailEnd type="triangle" w="med" len="med"/>
          </a:ln>
        </p:spPr>
      </p:cxnSp>
      <p:sp>
        <p:nvSpPr>
          <p:cNvPr id="623" name="Google Shape;623;p38"/>
          <p:cNvSpPr/>
          <p:nvPr/>
        </p:nvSpPr>
        <p:spPr>
          <a:xfrm>
            <a:off x="6086673" y="3193200"/>
            <a:ext cx="4690262" cy="731473"/>
          </a:xfrm>
          <a:prstGeom prst="rect">
            <a:avLst/>
          </a:prstGeom>
          <a:solidFill>
            <a:schemeClr val="accen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Arial"/>
              <a:ea typeface="Arial"/>
              <a:cs typeface="Arial"/>
              <a:sym typeface="Arial"/>
            </a:endParaRPr>
          </a:p>
        </p:txBody>
      </p:sp>
      <p:cxnSp>
        <p:nvCxnSpPr>
          <p:cNvPr id="624" name="Google Shape;624;p38"/>
          <p:cNvCxnSpPr/>
          <p:nvPr/>
        </p:nvCxnSpPr>
        <p:spPr>
          <a:xfrm rot="10800000">
            <a:off x="7637764" y="3995679"/>
            <a:ext cx="0" cy="468600"/>
          </a:xfrm>
          <a:prstGeom prst="straightConnector1">
            <a:avLst/>
          </a:prstGeom>
          <a:noFill/>
          <a:ln w="38100" cap="flat" cmpd="sng">
            <a:solidFill>
              <a:schemeClr val="accent1"/>
            </a:solidFill>
            <a:prstDash val="solid"/>
            <a:miter lim="400000"/>
            <a:headEnd type="none" w="sm" len="sm"/>
            <a:tailEnd type="triangle" w="med" len="med"/>
          </a:ln>
        </p:spPr>
      </p:cxnSp>
      <p:sp>
        <p:nvSpPr>
          <p:cNvPr id="625" name="Google Shape;625;p38"/>
          <p:cNvSpPr/>
          <p:nvPr/>
        </p:nvSpPr>
        <p:spPr>
          <a:xfrm>
            <a:off x="7181313" y="4516849"/>
            <a:ext cx="912059" cy="346198"/>
          </a:xfrm>
          <a:prstGeom prst="rect">
            <a:avLst/>
          </a:prstGeom>
          <a:no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52B54"/>
              </a:buClr>
              <a:buSzPts val="2000"/>
              <a:buFont typeface="Arial"/>
              <a:buNone/>
            </a:pPr>
            <a:r>
              <a:rPr lang="en-US" sz="2000" b="0" i="0" u="none" strike="noStrike" cap="none">
                <a:solidFill>
                  <a:srgbClr val="000000"/>
                </a:solidFill>
                <a:latin typeface="Roche Sans Light"/>
                <a:ea typeface="Roche Sans Light"/>
                <a:cs typeface="Roche Sans Light"/>
                <a:sym typeface="Roche Sans Light"/>
              </a:rPr>
              <a:t>~52ng/L</a:t>
            </a:r>
            <a:endParaRPr sz="2000" b="0" i="0" u="none" strike="noStrike" cap="none">
              <a:solidFill>
                <a:srgbClr val="000000"/>
              </a:solidFill>
              <a:latin typeface="Roche Sans Light"/>
              <a:ea typeface="Roche Sans Light"/>
              <a:cs typeface="Roche Sans Light"/>
              <a:sym typeface="Roche Sans Light"/>
            </a:endParaRPr>
          </a:p>
        </p:txBody>
      </p:sp>
      <p:cxnSp>
        <p:nvCxnSpPr>
          <p:cNvPr id="626" name="Google Shape;626;p38"/>
          <p:cNvCxnSpPr/>
          <p:nvPr/>
        </p:nvCxnSpPr>
        <p:spPr>
          <a:xfrm rot="10800000" flipH="1">
            <a:off x="9189121" y="3995753"/>
            <a:ext cx="1" cy="468526"/>
          </a:xfrm>
          <a:prstGeom prst="straightConnector1">
            <a:avLst/>
          </a:prstGeom>
          <a:noFill/>
          <a:ln w="38100" cap="flat" cmpd="sng">
            <a:solidFill>
              <a:schemeClr val="accent1"/>
            </a:solidFill>
            <a:prstDash val="solid"/>
            <a:miter lim="400000"/>
            <a:headEnd type="none" w="sm" len="sm"/>
            <a:tailEnd type="triangle" w="med" len="med"/>
          </a:ln>
        </p:spPr>
      </p:cxnSp>
      <p:sp>
        <p:nvSpPr>
          <p:cNvPr id="627" name="Google Shape;627;p38"/>
          <p:cNvSpPr/>
          <p:nvPr/>
        </p:nvSpPr>
        <p:spPr>
          <a:xfrm>
            <a:off x="8628314" y="4516849"/>
            <a:ext cx="1110831" cy="346198"/>
          </a:xfrm>
          <a:prstGeom prst="rect">
            <a:avLst/>
          </a:prstGeom>
          <a:no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52B54"/>
              </a:buClr>
              <a:buSzPts val="2000"/>
              <a:buFont typeface="Arial"/>
              <a:buNone/>
            </a:pPr>
            <a:r>
              <a:rPr lang="en-US" sz="2000" b="0" i="0" u="none" strike="noStrike" cap="none">
                <a:solidFill>
                  <a:srgbClr val="000000"/>
                </a:solidFill>
                <a:latin typeface="Roche Sans Light"/>
                <a:ea typeface="Roche Sans Light"/>
                <a:cs typeface="Roche Sans Light"/>
                <a:sym typeface="Roche Sans Light"/>
              </a:rPr>
              <a:t>~100 ng/L</a:t>
            </a:r>
            <a:endParaRPr sz="2000" b="0" i="0" u="none" strike="noStrike" cap="none">
              <a:solidFill>
                <a:srgbClr val="000000"/>
              </a:solidFill>
              <a:latin typeface="Roche Sans Light"/>
              <a:ea typeface="Roche Sans Light"/>
              <a:cs typeface="Roche Sans Light"/>
              <a:sym typeface="Roche Sans Light"/>
            </a:endParaRPr>
          </a:p>
        </p:txBody>
      </p:sp>
      <p:cxnSp>
        <p:nvCxnSpPr>
          <p:cNvPr id="628" name="Google Shape;628;p38"/>
          <p:cNvCxnSpPr/>
          <p:nvPr/>
        </p:nvCxnSpPr>
        <p:spPr>
          <a:xfrm>
            <a:off x="6086406" y="1816101"/>
            <a:ext cx="0" cy="468600"/>
          </a:xfrm>
          <a:prstGeom prst="straightConnector1">
            <a:avLst/>
          </a:prstGeom>
          <a:noFill/>
          <a:ln w="38100" cap="flat" cmpd="sng">
            <a:solidFill>
              <a:schemeClr val="accent1"/>
            </a:solidFill>
            <a:prstDash val="solid"/>
            <a:miter lim="400000"/>
            <a:headEnd type="none" w="sm" len="sm"/>
            <a:tailEnd type="triangle" w="med" len="med"/>
          </a:ln>
        </p:spPr>
      </p:cxnSp>
      <p:cxnSp>
        <p:nvCxnSpPr>
          <p:cNvPr id="629" name="Google Shape;629;p38"/>
          <p:cNvCxnSpPr/>
          <p:nvPr/>
        </p:nvCxnSpPr>
        <p:spPr>
          <a:xfrm>
            <a:off x="7637763" y="1816101"/>
            <a:ext cx="1" cy="468526"/>
          </a:xfrm>
          <a:prstGeom prst="straightConnector1">
            <a:avLst/>
          </a:prstGeom>
          <a:noFill/>
          <a:ln w="38100" cap="flat" cmpd="sng">
            <a:solidFill>
              <a:schemeClr val="accent1"/>
            </a:solidFill>
            <a:prstDash val="solid"/>
            <a:miter lim="400000"/>
            <a:headEnd type="none" w="sm" len="sm"/>
            <a:tailEnd type="triangle" w="med" len="med"/>
          </a:ln>
        </p:spPr>
      </p:cxnSp>
      <p:cxnSp>
        <p:nvCxnSpPr>
          <p:cNvPr id="630" name="Google Shape;630;p38"/>
          <p:cNvCxnSpPr/>
          <p:nvPr/>
        </p:nvCxnSpPr>
        <p:spPr>
          <a:xfrm>
            <a:off x="9189120" y="1816101"/>
            <a:ext cx="1" cy="468526"/>
          </a:xfrm>
          <a:prstGeom prst="straightConnector1">
            <a:avLst/>
          </a:prstGeom>
          <a:noFill/>
          <a:ln w="38100" cap="flat" cmpd="sng">
            <a:solidFill>
              <a:schemeClr val="accent1"/>
            </a:solidFill>
            <a:prstDash val="solid"/>
            <a:miter lim="400000"/>
            <a:headEnd type="none" w="sm" len="sm"/>
            <a:tailEnd type="triangle" w="med" len="med"/>
          </a:ln>
        </p:spPr>
      </p:cxnSp>
      <p:cxnSp>
        <p:nvCxnSpPr>
          <p:cNvPr id="631" name="Google Shape;631;p38"/>
          <p:cNvCxnSpPr/>
          <p:nvPr/>
        </p:nvCxnSpPr>
        <p:spPr>
          <a:xfrm>
            <a:off x="10740477" y="1816101"/>
            <a:ext cx="1" cy="468526"/>
          </a:xfrm>
          <a:prstGeom prst="straightConnector1">
            <a:avLst/>
          </a:prstGeom>
          <a:noFill/>
          <a:ln w="38100" cap="flat" cmpd="sng">
            <a:solidFill>
              <a:schemeClr val="accent1"/>
            </a:solidFill>
            <a:prstDash val="solid"/>
            <a:miter lim="400000"/>
            <a:headEnd type="none" w="sm" len="sm"/>
            <a:tailEnd type="triangle" w="med" len="med"/>
          </a:ln>
        </p:spPr>
      </p:cxnSp>
      <p:cxnSp>
        <p:nvCxnSpPr>
          <p:cNvPr id="632" name="Google Shape;632;p38"/>
          <p:cNvCxnSpPr/>
          <p:nvPr/>
        </p:nvCxnSpPr>
        <p:spPr>
          <a:xfrm rot="10800000" flipH="1">
            <a:off x="10740477" y="3995753"/>
            <a:ext cx="1" cy="468526"/>
          </a:xfrm>
          <a:prstGeom prst="straightConnector1">
            <a:avLst/>
          </a:prstGeom>
          <a:noFill/>
          <a:ln w="38100" cap="flat" cmpd="sng">
            <a:solidFill>
              <a:schemeClr val="accent1"/>
            </a:solidFill>
            <a:prstDash val="solid"/>
            <a:miter lim="400000"/>
            <a:headEnd type="none" w="sm" len="sm"/>
            <a:tailEnd type="triangle" w="med" len="med"/>
          </a:ln>
        </p:spPr>
      </p:cxnSp>
      <p:sp>
        <p:nvSpPr>
          <p:cNvPr id="633" name="Google Shape;633;p38"/>
          <p:cNvSpPr/>
          <p:nvPr/>
        </p:nvSpPr>
        <p:spPr>
          <a:xfrm>
            <a:off x="10192682" y="4516849"/>
            <a:ext cx="1110831" cy="346198"/>
          </a:xfrm>
          <a:prstGeom prst="rect">
            <a:avLst/>
          </a:prstGeom>
          <a:no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52B54"/>
              </a:buClr>
              <a:buSzPts val="2000"/>
              <a:buFont typeface="Arial"/>
              <a:buNone/>
            </a:pPr>
            <a:r>
              <a:rPr lang="en-US" sz="2000" b="0" i="0" u="none" strike="noStrike" cap="none">
                <a:solidFill>
                  <a:srgbClr val="000000"/>
                </a:solidFill>
                <a:latin typeface="Roche Sans Light"/>
                <a:ea typeface="Roche Sans Light"/>
                <a:cs typeface="Roche Sans Light"/>
                <a:sym typeface="Roche Sans Light"/>
              </a:rPr>
              <a:t>~300 ng/L</a:t>
            </a:r>
            <a:endParaRPr sz="2000" b="0" i="0" u="none" strike="noStrike" cap="none">
              <a:solidFill>
                <a:srgbClr val="000000"/>
              </a:solidFill>
              <a:latin typeface="Roche Sans Light"/>
              <a:ea typeface="Roche Sans Light"/>
              <a:cs typeface="Roche Sans Light"/>
              <a:sym typeface="Roche Sans Light"/>
            </a:endParaRPr>
          </a:p>
        </p:txBody>
      </p:sp>
      <p:sp>
        <p:nvSpPr>
          <p:cNvPr id="634" name="Google Shape;634;p38"/>
          <p:cNvSpPr/>
          <p:nvPr/>
        </p:nvSpPr>
        <p:spPr>
          <a:xfrm>
            <a:off x="7739332" y="2554510"/>
            <a:ext cx="1384944" cy="315420"/>
          </a:xfrm>
          <a:prstGeom prst="rect">
            <a:avLst/>
          </a:prstGeom>
          <a:no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FFFFFF"/>
              </a:buClr>
              <a:buSzPts val="1600"/>
              <a:buFont typeface="Arial"/>
              <a:buNone/>
            </a:pPr>
            <a:r>
              <a:rPr lang="en-US" sz="1800" b="1" i="0" u="none" strike="noStrike" cap="none">
                <a:solidFill>
                  <a:srgbClr val="FFFFFF"/>
                </a:solidFill>
                <a:latin typeface="Roche Sans"/>
                <a:ea typeface="Roche Sans"/>
                <a:cs typeface="Roche Sans"/>
                <a:sym typeface="Roche Sans"/>
              </a:rPr>
              <a:t>4</a:t>
            </a:r>
            <a:r>
              <a:rPr lang="en-US" sz="1800" b="1" i="0" u="none" strike="noStrike" cap="none" baseline="30000">
                <a:solidFill>
                  <a:srgbClr val="FFFFFF"/>
                </a:solidFill>
                <a:latin typeface="Roche Sans"/>
                <a:ea typeface="Roche Sans"/>
                <a:cs typeface="Roche Sans"/>
                <a:sym typeface="Roche Sans"/>
              </a:rPr>
              <a:t>th</a:t>
            </a:r>
            <a:r>
              <a:rPr lang="en-US" sz="1800" b="1" i="0" u="none" strike="noStrike" cap="none">
                <a:solidFill>
                  <a:srgbClr val="FFFFFF"/>
                </a:solidFill>
                <a:latin typeface="Roche Sans"/>
                <a:ea typeface="Roche Sans"/>
                <a:cs typeface="Roche Sans"/>
                <a:sym typeface="Roche Sans"/>
              </a:rPr>
              <a:t> Gen cTnT </a:t>
            </a:r>
            <a:endParaRPr sz="1800" b="1" i="0" u="none" strike="noStrike" cap="none">
              <a:solidFill>
                <a:srgbClr val="FFFFFF"/>
              </a:solidFill>
              <a:latin typeface="Roche Sans"/>
              <a:ea typeface="Roche Sans"/>
              <a:cs typeface="Roche Sans"/>
              <a:sym typeface="Roche Sans"/>
            </a:endParaRPr>
          </a:p>
        </p:txBody>
      </p:sp>
      <p:sp>
        <p:nvSpPr>
          <p:cNvPr id="635" name="Google Shape;635;p38"/>
          <p:cNvSpPr/>
          <p:nvPr/>
        </p:nvSpPr>
        <p:spPr>
          <a:xfrm>
            <a:off x="7739332" y="3401226"/>
            <a:ext cx="1384944" cy="315420"/>
          </a:xfrm>
          <a:prstGeom prst="rect">
            <a:avLst/>
          </a:prstGeom>
          <a:no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FFFFFF"/>
              </a:buClr>
              <a:buSzPts val="1600"/>
              <a:buFont typeface="Arial"/>
              <a:buNone/>
            </a:pPr>
            <a:r>
              <a:rPr lang="en-US" sz="1800" b="1" i="0" u="none" strike="noStrike" cap="none">
                <a:solidFill>
                  <a:srgbClr val="FFFFFF"/>
                </a:solidFill>
                <a:latin typeface="Roche Sans"/>
                <a:ea typeface="Roche Sans"/>
                <a:cs typeface="Roche Sans"/>
                <a:sym typeface="Roche Sans"/>
              </a:rPr>
              <a:t>5</a:t>
            </a:r>
            <a:r>
              <a:rPr lang="en-US" sz="1800" b="1" i="0" u="none" strike="noStrike" cap="none" baseline="30000">
                <a:solidFill>
                  <a:srgbClr val="FFFFFF"/>
                </a:solidFill>
                <a:latin typeface="Roche Sans"/>
                <a:ea typeface="Roche Sans"/>
                <a:cs typeface="Roche Sans"/>
                <a:sym typeface="Roche Sans"/>
              </a:rPr>
              <a:t>th</a:t>
            </a:r>
            <a:r>
              <a:rPr lang="en-US" sz="1800" b="1" i="0" u="none" strike="noStrike" cap="none">
                <a:solidFill>
                  <a:srgbClr val="FFFFFF"/>
                </a:solidFill>
                <a:latin typeface="Roche Sans"/>
                <a:ea typeface="Roche Sans"/>
                <a:cs typeface="Roche Sans"/>
                <a:sym typeface="Roche Sans"/>
              </a:rPr>
              <a:t> Gen cTnT </a:t>
            </a:r>
            <a:endParaRPr sz="1800" b="1" i="0" u="none" strike="noStrike" cap="none">
              <a:solidFill>
                <a:srgbClr val="FFFFFF"/>
              </a:solidFill>
              <a:latin typeface="Roche Sans"/>
              <a:ea typeface="Roche Sans"/>
              <a:cs typeface="Roche Sans"/>
              <a:sym typeface="Roche Sans"/>
            </a:endParaRPr>
          </a:p>
        </p:txBody>
      </p:sp>
      <p:grpSp>
        <p:nvGrpSpPr>
          <p:cNvPr id="636" name="Google Shape;636;p38"/>
          <p:cNvGrpSpPr/>
          <p:nvPr/>
        </p:nvGrpSpPr>
        <p:grpSpPr>
          <a:xfrm>
            <a:off x="736600" y="1397347"/>
            <a:ext cx="3083527" cy="4807475"/>
            <a:chOff x="736600" y="945077"/>
            <a:chExt cx="3158192" cy="4807475"/>
          </a:xfrm>
        </p:grpSpPr>
        <p:sp>
          <p:nvSpPr>
            <p:cNvPr id="637" name="Google Shape;637;p38"/>
            <p:cNvSpPr txBox="1"/>
            <p:nvPr/>
          </p:nvSpPr>
          <p:spPr>
            <a:xfrm>
              <a:off x="736600" y="945077"/>
              <a:ext cx="3158192" cy="4807475"/>
            </a:xfrm>
            <a:prstGeom prst="rect">
              <a:avLst/>
            </a:prstGeom>
            <a:noFill/>
            <a:ln w="9525" cap="flat" cmpd="sng">
              <a:solidFill>
                <a:schemeClr val="accent1"/>
              </a:solidFill>
              <a:prstDash val="solid"/>
              <a:round/>
              <a:headEnd type="none" w="sm" len="sm"/>
              <a:tailEnd type="none" w="sm" len="sm"/>
            </a:ln>
          </p:spPr>
          <p:txBody>
            <a:bodyPr spcFirstLastPara="1" wrap="square" lIns="108000" tIns="108000" rIns="108000" bIns="108000" anchor="ctr" anchorCtr="0">
              <a:noAutofit/>
            </a:bodyPr>
            <a:lstStyle/>
            <a:p>
              <a:pPr marL="288000" marR="0" lvl="0" indent="-288000" algn="l" rtl="0">
                <a:lnSpc>
                  <a:spcPct val="100000"/>
                </a:lnSpc>
                <a:spcBef>
                  <a:spcPts val="0"/>
                </a:spcBef>
                <a:spcAft>
                  <a:spcPts val="0"/>
                </a:spcAft>
                <a:buClr>
                  <a:srgbClr val="0B41CD"/>
                </a:buClr>
                <a:buSzPts val="1800"/>
                <a:buFont typeface="Roche Sans Light"/>
                <a:buChar char="▪"/>
              </a:pPr>
              <a:r>
                <a:rPr lang="en-US" sz="1800" b="0" i="0" u="none" strike="noStrike" cap="none">
                  <a:solidFill>
                    <a:srgbClr val="000000"/>
                  </a:solidFill>
                  <a:latin typeface="Roche Sans Light"/>
                  <a:ea typeface="Roche Sans Light"/>
                  <a:cs typeface="Roche Sans Light"/>
                  <a:sym typeface="Roche Sans Light"/>
                </a:rPr>
                <a:t>New integer values: </a:t>
              </a:r>
              <a:br>
                <a:rPr lang="en-US" sz="1800" b="0" i="0" u="none" strike="noStrike" cap="none">
                  <a:solidFill>
                    <a:srgbClr val="000000"/>
                  </a:solidFill>
                  <a:latin typeface="Roche Sans Light"/>
                  <a:ea typeface="Roche Sans Light"/>
                  <a:cs typeface="Roche Sans Light"/>
                  <a:sym typeface="Roche Sans Light"/>
                </a:rPr>
              </a:br>
              <a:r>
                <a:rPr lang="en-US" sz="1800" b="0" i="0" u="none" strike="noStrike" cap="none">
                  <a:solidFill>
                    <a:srgbClr val="000000"/>
                  </a:solidFill>
                  <a:latin typeface="Roche Sans Light"/>
                  <a:ea typeface="Roche Sans Light"/>
                  <a:cs typeface="Roche Sans Light"/>
                  <a:sym typeface="Roche Sans Light"/>
                </a:rPr>
                <a:t>6-10,000+</a:t>
              </a:r>
              <a:endParaRPr sz="1400" b="0" i="0" u="none" strike="noStrike" cap="none">
                <a:solidFill>
                  <a:srgbClr val="000000"/>
                </a:solidFill>
                <a:latin typeface="Roche Sans Light"/>
                <a:ea typeface="Roche Sans Light"/>
                <a:cs typeface="Roche Sans Light"/>
                <a:sym typeface="Roche Sans Light"/>
              </a:endParaRPr>
            </a:p>
            <a:p>
              <a:pPr marL="288000" marR="0" lvl="0" indent="-288000" algn="l" rtl="0">
                <a:lnSpc>
                  <a:spcPct val="100000"/>
                </a:lnSpc>
                <a:spcBef>
                  <a:spcPts val="1200"/>
                </a:spcBef>
                <a:spcAft>
                  <a:spcPts val="0"/>
                </a:spcAft>
                <a:buClr>
                  <a:srgbClr val="0B41CD"/>
                </a:buClr>
                <a:buSzPts val="1800"/>
                <a:buFont typeface="Roche Sans Light"/>
                <a:buChar char="▪"/>
              </a:pPr>
              <a:r>
                <a:rPr lang="en-US" sz="1800" b="0" i="0" u="none" strike="noStrike" cap="none">
                  <a:solidFill>
                    <a:srgbClr val="000000"/>
                  </a:solidFill>
                  <a:latin typeface="Roche Sans Light"/>
                  <a:ea typeface="Roche Sans Light"/>
                  <a:cs typeface="Roche Sans Light"/>
                  <a:sym typeface="Roche Sans Light"/>
                </a:rPr>
                <a:t>99</a:t>
              </a:r>
              <a:r>
                <a:rPr lang="en-US" sz="1800" b="0" i="0" u="none" strike="noStrike" cap="none" baseline="30000">
                  <a:solidFill>
                    <a:srgbClr val="000000"/>
                  </a:solidFill>
                  <a:latin typeface="Roche Sans Light"/>
                  <a:ea typeface="Roche Sans Light"/>
                  <a:cs typeface="Roche Sans Light"/>
                  <a:sym typeface="Roche Sans Light"/>
                </a:rPr>
                <a:t>th</a:t>
              </a:r>
              <a:r>
                <a:rPr lang="en-US" sz="1800" b="0" i="0" u="none" strike="noStrike" cap="none">
                  <a:solidFill>
                    <a:srgbClr val="000000"/>
                  </a:solidFill>
                  <a:latin typeface="Roche Sans Light"/>
                  <a:ea typeface="Roche Sans Light"/>
                  <a:cs typeface="Roche Sans Light"/>
                  <a:sym typeface="Roche Sans Light"/>
                </a:rPr>
                <a:t> URL normal (14 F, 22 M) (19 both sexes)</a:t>
              </a:r>
              <a:endParaRPr sz="1400" b="0" i="0" u="none" strike="noStrike" cap="none">
                <a:solidFill>
                  <a:srgbClr val="000000"/>
                </a:solidFill>
                <a:latin typeface="Roche Sans Light"/>
                <a:ea typeface="Roche Sans Light"/>
                <a:cs typeface="Roche Sans Light"/>
                <a:sym typeface="Roche Sans Light"/>
              </a:endParaRPr>
            </a:p>
            <a:p>
              <a:pPr marL="288000" marR="0" lvl="0" indent="-288000" algn="l" rtl="0">
                <a:lnSpc>
                  <a:spcPct val="100000"/>
                </a:lnSpc>
                <a:spcBef>
                  <a:spcPts val="1200"/>
                </a:spcBef>
                <a:spcAft>
                  <a:spcPts val="0"/>
                </a:spcAft>
                <a:buClr>
                  <a:srgbClr val="0B41CD"/>
                </a:buClr>
                <a:buSzPts val="1800"/>
                <a:buFont typeface="Roche Sans Light"/>
                <a:buChar char="▪"/>
              </a:pPr>
              <a:r>
                <a:rPr lang="en-US" sz="1800" b="0" i="0" u="none" strike="noStrike" cap="none">
                  <a:solidFill>
                    <a:srgbClr val="000000"/>
                  </a:solidFill>
                  <a:latin typeface="Roche Sans Light"/>
                  <a:ea typeface="Roche Sans Light"/>
                  <a:cs typeface="Roche Sans Light"/>
                  <a:sym typeface="Roche Sans Light"/>
                </a:rPr>
                <a:t>HS Troponin T level of “52” is considered significantly abnormal  (~ 0.03 cTn)</a:t>
              </a:r>
              <a:endParaRPr sz="1400" b="0" i="0" u="none" strike="noStrike" cap="none">
                <a:solidFill>
                  <a:srgbClr val="000000"/>
                </a:solidFill>
                <a:latin typeface="Roche Sans Light"/>
                <a:ea typeface="Roche Sans Light"/>
                <a:cs typeface="Roche Sans Light"/>
                <a:sym typeface="Roche Sans Light"/>
              </a:endParaRPr>
            </a:p>
            <a:p>
              <a:pPr marL="288000" marR="0" lvl="0" indent="-288000" algn="l" rtl="0">
                <a:lnSpc>
                  <a:spcPct val="100000"/>
                </a:lnSpc>
                <a:spcBef>
                  <a:spcPts val="1200"/>
                </a:spcBef>
                <a:spcAft>
                  <a:spcPts val="0"/>
                </a:spcAft>
                <a:buClr>
                  <a:srgbClr val="0B41CD"/>
                </a:buClr>
                <a:buSzPts val="1800"/>
                <a:buFont typeface="Roche Sans Light"/>
                <a:buChar char="▪"/>
              </a:pPr>
              <a:r>
                <a:rPr lang="en-US" sz="1800" b="0" i="0" u="none" strike="noStrike" cap="none">
                  <a:solidFill>
                    <a:srgbClr val="000000"/>
                  </a:solidFill>
                  <a:latin typeface="Roche Sans Light"/>
                  <a:ea typeface="Roche Sans Light"/>
                  <a:cs typeface="Roche Sans Light"/>
                  <a:sym typeface="Roche Sans Light"/>
                </a:rPr>
                <a:t>Harmonizes with Gen 4 values around “100 ng/L” =  0.1ng/ml </a:t>
              </a:r>
              <a:endParaRPr sz="1400" b="0" i="0" u="none" strike="noStrike" cap="none">
                <a:solidFill>
                  <a:srgbClr val="000000"/>
                </a:solidFill>
                <a:latin typeface="Roche Sans Light"/>
                <a:ea typeface="Roche Sans Light"/>
                <a:cs typeface="Roche Sans Light"/>
                <a:sym typeface="Roche Sans Light"/>
              </a:endParaRPr>
            </a:p>
            <a:p>
              <a:pPr marL="288000" marR="0" lvl="0" indent="-288000" algn="l" rtl="0">
                <a:lnSpc>
                  <a:spcPct val="100000"/>
                </a:lnSpc>
                <a:spcBef>
                  <a:spcPts val="1200"/>
                </a:spcBef>
                <a:spcAft>
                  <a:spcPts val="0"/>
                </a:spcAft>
                <a:buClr>
                  <a:srgbClr val="0B41CD"/>
                </a:buClr>
                <a:buSzPts val="1800"/>
                <a:buFont typeface="Noto Sans"/>
                <a:buChar char="▪"/>
              </a:pPr>
              <a:r>
                <a:rPr lang="en-US" sz="1800" b="1" i="0" u="sng" strike="noStrike" cap="none">
                  <a:solidFill>
                    <a:srgbClr val="7F7F7F"/>
                  </a:solidFill>
                  <a:latin typeface="Roche Sans"/>
                  <a:ea typeface="Roche Sans"/>
                  <a:cs typeface="Roche Sans"/>
                  <a:sym typeface="Roche Sans"/>
                </a:rPr>
                <a:t>Grey zone</a:t>
              </a:r>
              <a:r>
                <a:rPr lang="en-US" sz="1800" b="0" i="0" u="none" strike="noStrike" cap="none">
                  <a:solidFill>
                    <a:srgbClr val="7F7F7F"/>
                  </a:solidFill>
                  <a:latin typeface="Roche Sans"/>
                  <a:ea typeface="Roche Sans"/>
                  <a:cs typeface="Roche Sans"/>
                  <a:sym typeface="Roche Sans"/>
                </a:rPr>
                <a:t> </a:t>
              </a:r>
              <a:r>
                <a:rPr lang="en-US" sz="1800" b="0" i="0" u="none" strike="noStrike" cap="none">
                  <a:solidFill>
                    <a:srgbClr val="000000"/>
                  </a:solidFill>
                  <a:latin typeface="Roche Sans Light"/>
                  <a:ea typeface="Roche Sans Light"/>
                  <a:cs typeface="Roche Sans Light"/>
                  <a:sym typeface="Roche Sans Light"/>
                </a:rPr>
                <a:t>is the NEW capture of elevated values not possible with current troponin</a:t>
              </a:r>
              <a:endParaRPr sz="1400" b="0" i="0" u="none" strike="noStrike" cap="none">
                <a:solidFill>
                  <a:srgbClr val="000000"/>
                </a:solidFill>
                <a:latin typeface="Roche Sans Light"/>
                <a:ea typeface="Roche Sans Light"/>
                <a:cs typeface="Roche Sans Light"/>
                <a:sym typeface="Roche Sans Light"/>
              </a:endParaRPr>
            </a:p>
          </p:txBody>
        </p:sp>
        <p:sp>
          <p:nvSpPr>
            <p:cNvPr id="638" name="Google Shape;638;p38"/>
            <p:cNvSpPr txBox="1"/>
            <p:nvPr/>
          </p:nvSpPr>
          <p:spPr>
            <a:xfrm>
              <a:off x="736600" y="5716552"/>
              <a:ext cx="3158192" cy="36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108000" tIns="108000" rIns="108000" bIns="108000" anchor="ctr" anchorCtr="0">
              <a:noAutofit/>
            </a:bodyPr>
            <a:lstStyle/>
            <a:p>
              <a:pPr marL="0" marR="0" lvl="0" indent="0" algn="l" rtl="0">
                <a:lnSpc>
                  <a:spcPct val="100000"/>
                </a:lnSpc>
                <a:spcBef>
                  <a:spcPts val="0"/>
                </a:spcBef>
                <a:spcAft>
                  <a:spcPts val="0"/>
                </a:spcAft>
                <a:buClr>
                  <a:srgbClr val="0B41CD"/>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39" name="Google Shape;639;p38"/>
          <p:cNvSpPr txBox="1"/>
          <p:nvPr/>
        </p:nvSpPr>
        <p:spPr>
          <a:xfrm>
            <a:off x="11220628" y="6516656"/>
            <a:ext cx="503100" cy="1539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888888"/>
              </a:buClr>
              <a:buSzPts val="1000"/>
              <a:buFont typeface="Arial"/>
              <a:buNone/>
            </a:pPr>
            <a:fld id="{00000000-1234-1234-1234-123412341234}" type="slidenum">
              <a:rPr lang="en-US" sz="1000" b="0" i="0" u="none" strike="noStrike" cap="none">
                <a:solidFill>
                  <a:srgbClr val="888888"/>
                </a:solidFill>
                <a:latin typeface="Roche Sans Light"/>
                <a:ea typeface="Roche Sans Light"/>
                <a:cs typeface="Roche Sans Light"/>
                <a:sym typeface="Roche Sans Light"/>
              </a:rPr>
              <a:t>8</a:t>
            </a:fld>
            <a:endParaRPr sz="1000" b="0" i="0" u="none" strike="noStrike" cap="none">
              <a:solidFill>
                <a:srgbClr val="888888"/>
              </a:solidFill>
              <a:latin typeface="Roche Sans Light"/>
              <a:ea typeface="Roche Sans Light"/>
              <a:cs typeface="Roche Sans Light"/>
              <a:sym typeface="Roche Sans Light"/>
            </a:endParaRPr>
          </a:p>
        </p:txBody>
      </p:sp>
      <p:sp>
        <p:nvSpPr>
          <p:cNvPr id="640" name="Google Shape;640;p38"/>
          <p:cNvSpPr txBox="1"/>
          <p:nvPr/>
        </p:nvSpPr>
        <p:spPr>
          <a:xfrm>
            <a:off x="4319178" y="5109371"/>
            <a:ext cx="6981930" cy="1095451"/>
          </a:xfrm>
          <a:prstGeom prst="rect">
            <a:avLst/>
          </a:prstGeom>
          <a:noFill/>
          <a:ln w="12700" cap="flat" cmpd="sng">
            <a:solidFill>
              <a:schemeClr val="accent2"/>
            </a:solidFill>
            <a:prstDash val="dot"/>
            <a:round/>
            <a:headEnd type="none" w="sm" len="sm"/>
            <a:tailEnd type="none" w="sm" len="sm"/>
          </a:ln>
        </p:spPr>
        <p:txBody>
          <a:bodyPr spcFirstLastPara="1" wrap="square" lIns="45700" tIns="45700" rIns="45700" bIns="0" anchor="ctr" anchorCtr="0">
            <a:noAutofit/>
          </a:bodyPr>
          <a:lstStyle/>
          <a:p>
            <a:pPr marL="0" marR="0" lvl="0" indent="0" algn="ctr" rtl="0">
              <a:lnSpc>
                <a:spcPct val="110000"/>
              </a:lnSpc>
              <a:spcBef>
                <a:spcPts val="0"/>
              </a:spcBef>
              <a:spcAft>
                <a:spcPts val="0"/>
              </a:spcAft>
              <a:buClr>
                <a:srgbClr val="0B41CD"/>
              </a:buClr>
              <a:buSzPts val="1980"/>
              <a:buFont typeface="Noto Sans"/>
              <a:buNone/>
            </a:pPr>
            <a:r>
              <a:rPr lang="en-US" sz="1800" b="1" i="0" u="none" strike="noStrike" cap="none">
                <a:solidFill>
                  <a:srgbClr val="0B41CD"/>
                </a:solidFill>
                <a:latin typeface="Roche Sans"/>
                <a:ea typeface="Roche Sans"/>
                <a:cs typeface="Roche Sans"/>
                <a:sym typeface="Roche Sans"/>
              </a:rPr>
              <a:t>KEY POINT  </a:t>
            </a:r>
            <a:endParaRPr sz="1800" b="1" i="0" u="none" strike="noStrike" cap="none">
              <a:solidFill>
                <a:srgbClr val="0B41CD"/>
              </a:solidFill>
              <a:latin typeface="Roche Sans"/>
              <a:ea typeface="Roche Sans"/>
              <a:cs typeface="Roche Sans"/>
              <a:sym typeface="Roche Sans"/>
            </a:endParaRPr>
          </a:p>
          <a:p>
            <a:pPr marL="0" marR="0" lvl="0" indent="0" algn="ctr" rtl="0">
              <a:lnSpc>
                <a:spcPct val="110000"/>
              </a:lnSpc>
              <a:spcBef>
                <a:spcPts val="0"/>
              </a:spcBef>
              <a:spcAft>
                <a:spcPts val="0"/>
              </a:spcAft>
              <a:buClr>
                <a:srgbClr val="0B41CD"/>
              </a:buClr>
              <a:buSzPts val="1980"/>
              <a:buFont typeface="Noto Sans"/>
              <a:buNone/>
            </a:pPr>
            <a:r>
              <a:rPr lang="en-US" sz="1600" b="0" i="0" u="none" strike="noStrike" cap="none">
                <a:solidFill>
                  <a:srgbClr val="0B41CD"/>
                </a:solidFill>
                <a:latin typeface="Roche Sans Light"/>
                <a:ea typeface="Roche Sans Light"/>
                <a:cs typeface="Roche Sans Light"/>
                <a:sym typeface="Roche Sans Light"/>
              </a:rPr>
              <a:t>Move away from calling troponin “positive” or “negative” </a:t>
            </a:r>
            <a:br>
              <a:rPr lang="en-US" sz="1600" b="0" i="0" u="none" strike="noStrike" cap="none">
                <a:solidFill>
                  <a:srgbClr val="0B41CD"/>
                </a:solidFill>
                <a:latin typeface="Roche Sans Light"/>
                <a:ea typeface="Roche Sans Light"/>
                <a:cs typeface="Roche Sans Light"/>
                <a:sym typeface="Roche Sans Light"/>
              </a:rPr>
            </a:br>
            <a:r>
              <a:rPr lang="en-US" sz="2000" b="1" i="0" u="none" strike="noStrike" cap="none">
                <a:solidFill>
                  <a:srgbClr val="0B41CD"/>
                </a:solidFill>
                <a:latin typeface="Roche Sans"/>
                <a:ea typeface="Roche Sans"/>
                <a:cs typeface="Roche Sans"/>
                <a:sym typeface="Roche Sans"/>
              </a:rPr>
              <a:t>Start thinking of it as a continuous measure</a:t>
            </a:r>
            <a:endParaRPr sz="1800" b="1" i="0" u="none" strike="noStrike" cap="none">
              <a:solidFill>
                <a:srgbClr val="0B41CD"/>
              </a:solidFill>
              <a:latin typeface="Roche Sans"/>
              <a:ea typeface="Roche Sans"/>
              <a:cs typeface="Roche Sans"/>
              <a:sym typeface="Roche Sans"/>
            </a:endParaRPr>
          </a:p>
        </p:txBody>
      </p:sp>
      <p:sp>
        <p:nvSpPr>
          <p:cNvPr id="641" name="Google Shape;641;p38"/>
          <p:cNvSpPr txBox="1"/>
          <p:nvPr/>
        </p:nvSpPr>
        <p:spPr>
          <a:xfrm>
            <a:off x="736950" y="6404631"/>
            <a:ext cx="10716863" cy="138499"/>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B41CD"/>
              </a:buClr>
              <a:buSzPts val="900"/>
              <a:buFont typeface="Noto Sans"/>
              <a:buNone/>
            </a:pPr>
            <a:r>
              <a:rPr lang="en-US" sz="900" b="0" i="0" u="none" strike="noStrike" cap="none">
                <a:solidFill>
                  <a:srgbClr val="000000"/>
                </a:solidFill>
                <a:latin typeface="Roche Sans Light"/>
                <a:ea typeface="Roche Sans Light"/>
                <a:cs typeface="Roche Sans Light"/>
                <a:sym typeface="Roche Sans Light"/>
              </a:rPr>
              <a:t>Adapted from Christenson et al. (2017) JALM 1(5): 544-561. Christenson et al. (2017) JALM 1(5):544-561 Supplemental Figure 2</a:t>
            </a:r>
            <a:endParaRPr sz="1400" b="0" i="0" u="none" strike="noStrike" cap="none">
              <a:solidFill>
                <a:srgbClr val="000000"/>
              </a:solidFill>
              <a:latin typeface="Roche Sans Light"/>
              <a:ea typeface="Roche Sans Light"/>
              <a:cs typeface="Roche Sans Light"/>
              <a:sym typeface="Roche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0">
                                            <p:txEl>
                                              <p:pRg st="0" end="0"/>
                                            </p:txEl>
                                          </p:spTgt>
                                        </p:tgtEl>
                                        <p:attrNameLst>
                                          <p:attrName>style.visibility</p:attrName>
                                        </p:attrNameLst>
                                      </p:cBhvr>
                                      <p:to>
                                        <p:strVal val="visible"/>
                                      </p:to>
                                    </p:set>
                                    <p:animEffect transition="in" filter="fade">
                                      <p:cBhvr>
                                        <p:cTn id="7" dur="300"/>
                                        <p:tgtEl>
                                          <p:spTgt spid="6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0">
                                            <p:txEl>
                                              <p:pRg st="1" end="1"/>
                                            </p:txEl>
                                          </p:spTgt>
                                        </p:tgtEl>
                                        <p:attrNameLst>
                                          <p:attrName>style.visibility</p:attrName>
                                        </p:attrNameLst>
                                      </p:cBhvr>
                                      <p:to>
                                        <p:strVal val="visible"/>
                                      </p:to>
                                    </p:set>
                                    <p:animEffect transition="in" filter="fade">
                                      <p:cBhvr>
                                        <p:cTn id="12" dur="300"/>
                                        <p:tgtEl>
                                          <p:spTgt spid="6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0">
                                            <p:txEl>
                                              <p:pRg st="0" end="0"/>
                                            </p:txEl>
                                          </p:spTgt>
                                        </p:tgtEl>
                                        <p:attrNameLst>
                                          <p:attrName>style.visibility</p:attrName>
                                        </p:attrNameLst>
                                      </p:cBhvr>
                                      <p:to>
                                        <p:strVal val="visible"/>
                                      </p:to>
                                    </p:set>
                                    <p:animEffect transition="in" filter="fade">
                                      <p:cBhvr>
                                        <p:cTn id="17" dur="200"/>
                                        <p:tgtEl>
                                          <p:spTgt spid="64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0">
                                            <p:txEl>
                                              <p:pRg st="1" end="1"/>
                                            </p:txEl>
                                          </p:spTgt>
                                        </p:tgtEl>
                                        <p:attrNameLst>
                                          <p:attrName>style.visibility</p:attrName>
                                        </p:attrNameLst>
                                      </p:cBhvr>
                                      <p:to>
                                        <p:strVal val="visible"/>
                                      </p:to>
                                    </p:set>
                                    <p:animEffect transition="in" filter="fade">
                                      <p:cBhvr>
                                        <p:cTn id="22" dur="200"/>
                                        <p:tgtEl>
                                          <p:spTgt spid="6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20e71105e79_0_0"/>
          <p:cNvSpPr txBox="1"/>
          <p:nvPr/>
        </p:nvSpPr>
        <p:spPr>
          <a:xfrm>
            <a:off x="9006433" y="1841403"/>
            <a:ext cx="2448000" cy="1260000"/>
          </a:xfrm>
          <a:prstGeom prst="rect">
            <a:avLst/>
          </a:prstGeom>
          <a:solidFill>
            <a:srgbClr val="C6D5FC">
              <a:alpha val="40000"/>
            </a:srgbClr>
          </a:solidFill>
          <a:ln>
            <a:noFill/>
          </a:ln>
        </p:spPr>
        <p:txBody>
          <a:bodyPr spcFirstLastPara="1" wrap="square" lIns="91375" tIns="45675" rIns="91375" bIns="45675" anchor="ctr" anchorCtr="0">
            <a:noAutofit/>
          </a:bodyPr>
          <a:lstStyle/>
          <a:p>
            <a:pPr marL="0" marR="0" lvl="1" indent="0" algn="ctr" rtl="0">
              <a:lnSpc>
                <a:spcPct val="100000"/>
              </a:lnSpc>
              <a:spcBef>
                <a:spcPts val="0"/>
              </a:spcBef>
              <a:spcAft>
                <a:spcPts val="0"/>
              </a:spcAft>
              <a:buClr>
                <a:schemeClr val="accent2"/>
              </a:buClr>
              <a:buSzPts val="1600"/>
              <a:buFont typeface="Arial"/>
              <a:buNone/>
            </a:pPr>
            <a:r>
              <a:rPr lang="en-US" sz="1600" b="1" i="0" u="none" strike="noStrike" cap="none">
                <a:solidFill>
                  <a:schemeClr val="accent2"/>
                </a:solidFill>
                <a:latin typeface="Roche Sans"/>
                <a:ea typeface="Roche Sans"/>
                <a:cs typeface="Roche Sans"/>
                <a:sym typeface="Roche Sans"/>
              </a:rPr>
              <a:t>Troponin C </a:t>
            </a:r>
            <a:endParaRPr sz="1600" b="1" i="0" u="none" strike="noStrike" cap="none">
              <a:solidFill>
                <a:schemeClr val="accent2"/>
              </a:solidFill>
              <a:latin typeface="Roche Sans"/>
              <a:ea typeface="Roche Sans"/>
              <a:cs typeface="Roche Sans"/>
              <a:sym typeface="Roche Sans"/>
            </a:endParaRPr>
          </a:p>
          <a:p>
            <a:pPr marL="0" marR="0" lvl="1" indent="0" algn="ctr" rtl="0">
              <a:lnSpc>
                <a:spcPct val="100000"/>
              </a:lnSpc>
              <a:spcBef>
                <a:spcPts val="0"/>
              </a:spcBef>
              <a:spcAft>
                <a:spcPts val="0"/>
              </a:spcAft>
              <a:buClr>
                <a:schemeClr val="accent2"/>
              </a:buClr>
              <a:buSzPts val="1400"/>
              <a:buFont typeface="Arial"/>
              <a:buNone/>
            </a:pPr>
            <a:r>
              <a:rPr lang="en-US" sz="1600" i="0" u="none" strike="noStrike" cap="none">
                <a:solidFill>
                  <a:schemeClr val="dk1"/>
                </a:solidFill>
                <a:latin typeface="Roche Sans Light"/>
                <a:ea typeface="Roche Sans Light"/>
                <a:cs typeface="Roche Sans Light"/>
                <a:sym typeface="Roche Sans Light"/>
              </a:rPr>
              <a:t>Calcium-binding subunit </a:t>
            </a:r>
            <a:br>
              <a:rPr lang="en-US" sz="1600" i="0" u="none" strike="noStrike" cap="none">
                <a:solidFill>
                  <a:schemeClr val="dk1"/>
                </a:solidFill>
                <a:latin typeface="Roche Sans Light"/>
                <a:ea typeface="Roche Sans Light"/>
                <a:cs typeface="Roche Sans Light"/>
                <a:sym typeface="Roche Sans Light"/>
              </a:rPr>
            </a:br>
            <a:r>
              <a:rPr lang="en-US" sz="1600" i="0" u="none" strike="noStrike" cap="none">
                <a:solidFill>
                  <a:schemeClr val="dk1"/>
                </a:solidFill>
                <a:latin typeface="Roche Sans Light"/>
                <a:ea typeface="Roche Sans Light"/>
                <a:cs typeface="Roche Sans Light"/>
                <a:sym typeface="Roche Sans Light"/>
              </a:rPr>
              <a:t>of the troponin complex</a:t>
            </a:r>
            <a:endParaRPr sz="1600" i="0" u="none" strike="noStrike" cap="none">
              <a:solidFill>
                <a:schemeClr val="dk1"/>
              </a:solidFill>
              <a:latin typeface="Roche Sans Light"/>
              <a:ea typeface="Roche Sans Light"/>
              <a:cs typeface="Roche Sans Light"/>
              <a:sym typeface="Roche Sans Light"/>
            </a:endParaRPr>
          </a:p>
        </p:txBody>
      </p:sp>
      <p:sp>
        <p:nvSpPr>
          <p:cNvPr id="647" name="Google Shape;647;g20e71105e79_0_0"/>
          <p:cNvSpPr txBox="1"/>
          <p:nvPr/>
        </p:nvSpPr>
        <p:spPr>
          <a:xfrm>
            <a:off x="9006433" y="3284834"/>
            <a:ext cx="2448000" cy="1260000"/>
          </a:xfrm>
          <a:prstGeom prst="rect">
            <a:avLst/>
          </a:prstGeom>
          <a:solidFill>
            <a:srgbClr val="C6D5FC">
              <a:alpha val="40000"/>
            </a:srgbClr>
          </a:solidFill>
          <a:ln>
            <a:noFill/>
          </a:ln>
        </p:spPr>
        <p:txBody>
          <a:bodyPr spcFirstLastPara="1" wrap="square" lIns="91375" tIns="45675" rIns="91375" bIns="45675" anchor="ctr" anchorCtr="0">
            <a:noAutofit/>
          </a:bodyPr>
          <a:lstStyle/>
          <a:p>
            <a:pPr marL="0" marR="0" lvl="1" indent="0" algn="ctr" rtl="0">
              <a:lnSpc>
                <a:spcPct val="100000"/>
              </a:lnSpc>
              <a:spcBef>
                <a:spcPts val="0"/>
              </a:spcBef>
              <a:spcAft>
                <a:spcPts val="0"/>
              </a:spcAft>
              <a:buClr>
                <a:schemeClr val="accent2"/>
              </a:buClr>
              <a:buSzPts val="1600"/>
              <a:buFont typeface="Arial"/>
              <a:buNone/>
            </a:pPr>
            <a:r>
              <a:rPr lang="en-US" sz="1600" b="1" i="0" u="none" strike="noStrike" cap="none">
                <a:solidFill>
                  <a:schemeClr val="accent2"/>
                </a:solidFill>
                <a:latin typeface="Roche Sans"/>
                <a:ea typeface="Roche Sans"/>
                <a:cs typeface="Roche Sans"/>
                <a:sym typeface="Roche Sans"/>
              </a:rPr>
              <a:t>Troponin I</a:t>
            </a:r>
            <a:endParaRPr sz="1600" b="1" i="0" u="none" strike="noStrike" cap="none">
              <a:solidFill>
                <a:schemeClr val="accent2"/>
              </a:solidFill>
              <a:latin typeface="Roche Sans"/>
              <a:ea typeface="Roche Sans"/>
              <a:cs typeface="Roche Sans"/>
              <a:sym typeface="Roche Sans"/>
            </a:endParaRPr>
          </a:p>
          <a:p>
            <a:pPr marL="0" marR="0" lvl="1" indent="0" algn="ctr" rtl="0">
              <a:lnSpc>
                <a:spcPct val="100000"/>
              </a:lnSpc>
              <a:spcBef>
                <a:spcPts val="0"/>
              </a:spcBef>
              <a:spcAft>
                <a:spcPts val="0"/>
              </a:spcAft>
              <a:buClr>
                <a:schemeClr val="accent2"/>
              </a:buClr>
              <a:buSzPts val="1400"/>
              <a:buFont typeface="Arial"/>
              <a:buNone/>
            </a:pPr>
            <a:r>
              <a:rPr lang="en-US" sz="1600" i="0" u="none" strike="noStrike" cap="none">
                <a:solidFill>
                  <a:schemeClr val="dk1"/>
                </a:solidFill>
                <a:latin typeface="Roche Sans Light"/>
                <a:ea typeface="Roche Sans Light"/>
                <a:cs typeface="Roche Sans Light"/>
                <a:sym typeface="Roche Sans Light"/>
              </a:rPr>
              <a:t>Inhibitory protein </a:t>
            </a:r>
            <a:br>
              <a:rPr lang="en-US" sz="1600" i="0" u="none" strike="noStrike" cap="none">
                <a:solidFill>
                  <a:schemeClr val="dk1"/>
                </a:solidFill>
                <a:latin typeface="Roche Sans Light"/>
                <a:ea typeface="Roche Sans Light"/>
                <a:cs typeface="Roche Sans Light"/>
                <a:sym typeface="Roche Sans Light"/>
              </a:rPr>
            </a:br>
            <a:r>
              <a:rPr lang="en-US" sz="1600" i="0" u="none" strike="noStrike" cap="none">
                <a:solidFill>
                  <a:schemeClr val="dk1"/>
                </a:solidFill>
                <a:latin typeface="Roche Sans Light"/>
                <a:ea typeface="Roche Sans Light"/>
                <a:cs typeface="Roche Sans Light"/>
                <a:sym typeface="Roche Sans Light"/>
              </a:rPr>
              <a:t>modulating actin </a:t>
            </a:r>
            <a:br>
              <a:rPr lang="en-US" sz="1600" i="0" u="none" strike="noStrike" cap="none">
                <a:solidFill>
                  <a:schemeClr val="dk1"/>
                </a:solidFill>
                <a:latin typeface="Roche Sans Light"/>
                <a:ea typeface="Roche Sans Light"/>
                <a:cs typeface="Roche Sans Light"/>
                <a:sym typeface="Roche Sans Light"/>
              </a:rPr>
            </a:br>
            <a:r>
              <a:rPr lang="en-US" sz="1600" i="0" u="none" strike="noStrike" cap="none">
                <a:solidFill>
                  <a:schemeClr val="dk1"/>
                </a:solidFill>
                <a:latin typeface="Roche Sans Light"/>
                <a:ea typeface="Roche Sans Light"/>
                <a:cs typeface="Roche Sans Light"/>
                <a:sym typeface="Roche Sans Light"/>
              </a:rPr>
              <a:t>and myosin interaction</a:t>
            </a:r>
            <a:endParaRPr sz="1600" i="0" u="none" strike="noStrike" cap="none">
              <a:solidFill>
                <a:schemeClr val="dk1"/>
              </a:solidFill>
              <a:latin typeface="Roche Sans Light"/>
              <a:ea typeface="Roche Sans Light"/>
              <a:cs typeface="Roche Sans Light"/>
              <a:sym typeface="Roche Sans Light"/>
            </a:endParaRPr>
          </a:p>
        </p:txBody>
      </p:sp>
      <p:sp>
        <p:nvSpPr>
          <p:cNvPr id="648" name="Google Shape;648;g20e71105e79_0_0"/>
          <p:cNvSpPr txBox="1"/>
          <p:nvPr/>
        </p:nvSpPr>
        <p:spPr>
          <a:xfrm>
            <a:off x="9006433" y="4728265"/>
            <a:ext cx="2448000" cy="1260000"/>
          </a:xfrm>
          <a:prstGeom prst="rect">
            <a:avLst/>
          </a:prstGeom>
          <a:solidFill>
            <a:srgbClr val="C6D5FC">
              <a:alpha val="40000"/>
            </a:srgbClr>
          </a:solidFill>
          <a:ln>
            <a:noFill/>
          </a:ln>
        </p:spPr>
        <p:txBody>
          <a:bodyPr spcFirstLastPara="1" wrap="square" lIns="91375" tIns="45675" rIns="91375" bIns="45675" anchor="ctr" anchorCtr="0">
            <a:noAutofit/>
          </a:bodyPr>
          <a:lstStyle/>
          <a:p>
            <a:pPr marL="0" marR="0" lvl="1" indent="0" algn="ctr" rtl="0">
              <a:lnSpc>
                <a:spcPct val="100000"/>
              </a:lnSpc>
              <a:spcBef>
                <a:spcPts val="0"/>
              </a:spcBef>
              <a:spcAft>
                <a:spcPts val="0"/>
              </a:spcAft>
              <a:buClr>
                <a:schemeClr val="accent2"/>
              </a:buClr>
              <a:buSzPts val="1600"/>
              <a:buFont typeface="Arial"/>
              <a:buNone/>
            </a:pPr>
            <a:r>
              <a:rPr lang="en-US" sz="1600" b="1" i="0" u="none" strike="noStrike" cap="none">
                <a:solidFill>
                  <a:schemeClr val="accent2"/>
                </a:solidFill>
                <a:latin typeface="Roche Sans"/>
                <a:ea typeface="Roche Sans"/>
                <a:cs typeface="Roche Sans"/>
                <a:sym typeface="Roche Sans"/>
              </a:rPr>
              <a:t>Troponin T</a:t>
            </a:r>
            <a:endParaRPr sz="1600" b="1" i="0" u="none" strike="noStrike" cap="none">
              <a:solidFill>
                <a:schemeClr val="accent2"/>
              </a:solidFill>
              <a:latin typeface="Roche Sans"/>
              <a:ea typeface="Roche Sans"/>
              <a:cs typeface="Roche Sans"/>
              <a:sym typeface="Roche Sans"/>
            </a:endParaRPr>
          </a:p>
          <a:p>
            <a:pPr marL="0" marR="0" lvl="1" indent="0" algn="ctr" rtl="0">
              <a:lnSpc>
                <a:spcPct val="100000"/>
              </a:lnSpc>
              <a:spcBef>
                <a:spcPts val="0"/>
              </a:spcBef>
              <a:spcAft>
                <a:spcPts val="0"/>
              </a:spcAft>
              <a:buClr>
                <a:schemeClr val="accent2"/>
              </a:buClr>
              <a:buSzPts val="1400"/>
              <a:buFont typeface="Arial"/>
              <a:buNone/>
            </a:pPr>
            <a:r>
              <a:rPr lang="en-US" sz="1600" i="0" u="none" strike="noStrike" cap="none">
                <a:solidFill>
                  <a:schemeClr val="dk1"/>
                </a:solidFill>
                <a:latin typeface="Roche Sans Light"/>
                <a:ea typeface="Roche Sans Light"/>
                <a:cs typeface="Roche Sans Light"/>
                <a:sym typeface="Roche Sans Light"/>
              </a:rPr>
              <a:t> Binding protein attaching </a:t>
            </a:r>
            <a:br>
              <a:rPr lang="en-US" sz="1600" i="0" u="none" strike="noStrike" cap="none">
                <a:solidFill>
                  <a:schemeClr val="dk1"/>
                </a:solidFill>
                <a:latin typeface="Roche Sans Light"/>
                <a:ea typeface="Roche Sans Light"/>
                <a:cs typeface="Roche Sans Light"/>
                <a:sym typeface="Roche Sans Light"/>
              </a:rPr>
            </a:br>
            <a:r>
              <a:rPr lang="en-US" sz="1600" i="0" u="none" strike="noStrike" cap="none">
                <a:solidFill>
                  <a:schemeClr val="dk1"/>
                </a:solidFill>
                <a:latin typeface="Roche Sans Light"/>
                <a:ea typeface="Roche Sans Light"/>
                <a:cs typeface="Roche Sans Light"/>
                <a:sym typeface="Roche Sans Light"/>
              </a:rPr>
              <a:t>complex to tropomyosin</a:t>
            </a:r>
            <a:endParaRPr sz="1600" i="0" u="none" strike="noStrike" cap="none">
              <a:solidFill>
                <a:schemeClr val="dk1"/>
              </a:solidFill>
              <a:latin typeface="Roche Sans Light"/>
              <a:ea typeface="Roche Sans Light"/>
              <a:cs typeface="Roche Sans Light"/>
              <a:sym typeface="Roche Sans Light"/>
            </a:endParaRPr>
          </a:p>
        </p:txBody>
      </p:sp>
      <p:sp>
        <p:nvSpPr>
          <p:cNvPr id="649" name="Google Shape;649;g20e71105e79_0_0"/>
          <p:cNvSpPr txBox="1">
            <a:spLocks noGrp="1"/>
          </p:cNvSpPr>
          <p:nvPr>
            <p:ph type="body" idx="1"/>
          </p:nvPr>
        </p:nvSpPr>
        <p:spPr>
          <a:xfrm>
            <a:off x="736951" y="778181"/>
            <a:ext cx="9954000" cy="338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600"/>
              <a:buNone/>
            </a:pPr>
            <a:r>
              <a:rPr lang="en-US"/>
              <a:t>Cardiac Troponin</a:t>
            </a:r>
            <a:endParaRPr/>
          </a:p>
        </p:txBody>
      </p:sp>
      <p:sp>
        <p:nvSpPr>
          <p:cNvPr id="650" name="Google Shape;650;g20e71105e79_0_0"/>
          <p:cNvSpPr txBox="1">
            <a:spLocks noGrp="1"/>
          </p:cNvSpPr>
          <p:nvPr>
            <p:ph type="body" idx="2"/>
          </p:nvPr>
        </p:nvSpPr>
        <p:spPr>
          <a:xfrm>
            <a:off x="736951" y="1156068"/>
            <a:ext cx="9954000" cy="405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200"/>
              <a:buNone/>
            </a:pPr>
            <a:r>
              <a:rPr lang="en-US"/>
              <a:t>Cardiac Muscle Contraction Regulated by Troponin Complex</a:t>
            </a:r>
            <a:endParaRPr/>
          </a:p>
        </p:txBody>
      </p:sp>
      <p:sp>
        <p:nvSpPr>
          <p:cNvPr id="651" name="Google Shape;651;g20e71105e79_0_0"/>
          <p:cNvSpPr txBox="1"/>
          <p:nvPr/>
        </p:nvSpPr>
        <p:spPr>
          <a:xfrm>
            <a:off x="736951" y="2073168"/>
            <a:ext cx="4152600" cy="3679500"/>
          </a:xfrm>
          <a:prstGeom prst="rect">
            <a:avLst/>
          </a:prstGeom>
          <a:noFill/>
          <a:ln w="9525" cap="flat" cmpd="sng">
            <a:solidFill>
              <a:schemeClr val="accent1"/>
            </a:solidFill>
            <a:prstDash val="solid"/>
            <a:round/>
            <a:headEnd type="none" w="sm" len="sm"/>
            <a:tailEnd type="none" w="sm" len="sm"/>
          </a:ln>
        </p:spPr>
        <p:txBody>
          <a:bodyPr spcFirstLastPara="1" wrap="square" lIns="108000" tIns="108000" rIns="108000" bIns="108000" anchor="ctr" anchorCtr="0">
            <a:noAutofit/>
          </a:bodyPr>
          <a:lstStyle/>
          <a:p>
            <a:pPr marL="288000" marR="0" lvl="0" indent="-288000" algn="l" rtl="0">
              <a:lnSpc>
                <a:spcPct val="100000"/>
              </a:lnSpc>
              <a:spcBef>
                <a:spcPts val="0"/>
              </a:spcBef>
              <a:spcAft>
                <a:spcPts val="0"/>
              </a:spcAft>
              <a:buClr>
                <a:schemeClr val="accent2"/>
              </a:buClr>
              <a:buSzPts val="1800"/>
              <a:buFont typeface="Roche Sans Light"/>
              <a:buChar char="▪"/>
            </a:pPr>
            <a:r>
              <a:rPr lang="en-US" sz="1800" i="0" u="none" strike="noStrike" cap="none">
                <a:solidFill>
                  <a:schemeClr val="dk1"/>
                </a:solidFill>
                <a:latin typeface="Roche Sans Light"/>
                <a:ea typeface="Roche Sans Light"/>
                <a:cs typeface="Roche Sans Light"/>
                <a:sym typeface="Roche Sans Light"/>
              </a:rPr>
              <a:t>Troponin complex is made up of 3 protein subunits attached to tropomyosin on the actin filament.</a:t>
            </a:r>
            <a:endParaRPr sz="1400" i="0" u="none" strike="noStrike" cap="none">
              <a:solidFill>
                <a:srgbClr val="000000"/>
              </a:solidFill>
              <a:latin typeface="Roche Sans Light"/>
              <a:ea typeface="Roche Sans Light"/>
              <a:cs typeface="Roche Sans Light"/>
              <a:sym typeface="Roche Sans Light"/>
            </a:endParaRPr>
          </a:p>
          <a:p>
            <a:pPr marL="288000" marR="0" lvl="0" indent="-288000" algn="l" rtl="0">
              <a:lnSpc>
                <a:spcPct val="100000"/>
              </a:lnSpc>
              <a:spcBef>
                <a:spcPts val="1800"/>
              </a:spcBef>
              <a:spcAft>
                <a:spcPts val="0"/>
              </a:spcAft>
              <a:buClr>
                <a:schemeClr val="accent2"/>
              </a:buClr>
              <a:buSzPts val="1800"/>
              <a:buFont typeface="Roche Sans Light"/>
              <a:buChar char="▪"/>
            </a:pPr>
            <a:r>
              <a:rPr lang="en-US" sz="1800" i="0" u="none" strike="noStrike" cap="none">
                <a:solidFill>
                  <a:schemeClr val="dk1"/>
                </a:solidFill>
                <a:latin typeface="Roche Sans Light"/>
                <a:ea typeface="Roche Sans Light"/>
                <a:cs typeface="Roche Sans Light"/>
                <a:sym typeface="Roche Sans Light"/>
              </a:rPr>
              <a:t>Essential for the regulation of striated muscle contraction.</a:t>
            </a:r>
            <a:endParaRPr sz="1400" i="0" u="none" strike="noStrike" cap="none">
              <a:solidFill>
                <a:srgbClr val="000000"/>
              </a:solidFill>
              <a:latin typeface="Roche Sans Light"/>
              <a:ea typeface="Roche Sans Light"/>
              <a:cs typeface="Roche Sans Light"/>
              <a:sym typeface="Roche Sans Light"/>
            </a:endParaRPr>
          </a:p>
          <a:p>
            <a:pPr marL="288000" marR="0" lvl="0" indent="-288000" algn="l" rtl="0">
              <a:lnSpc>
                <a:spcPct val="100000"/>
              </a:lnSpc>
              <a:spcBef>
                <a:spcPts val="1800"/>
              </a:spcBef>
              <a:spcAft>
                <a:spcPts val="0"/>
              </a:spcAft>
              <a:buClr>
                <a:schemeClr val="accent2"/>
              </a:buClr>
              <a:buSzPts val="1800"/>
              <a:buFont typeface="Roche Sans Light"/>
              <a:buChar char="▪"/>
            </a:pPr>
            <a:r>
              <a:rPr lang="en-US" sz="1800" i="0" u="none" strike="noStrike" cap="none">
                <a:solidFill>
                  <a:schemeClr val="dk1"/>
                </a:solidFill>
                <a:latin typeface="Roche Sans Light"/>
                <a:ea typeface="Roche Sans Light"/>
                <a:cs typeface="Roche Sans Light"/>
                <a:sym typeface="Roche Sans Light"/>
              </a:rPr>
              <a:t>Calcium-mediated</a:t>
            </a:r>
            <a:endParaRPr sz="1400" i="0" u="none" strike="noStrike" cap="none">
              <a:solidFill>
                <a:srgbClr val="000000"/>
              </a:solidFill>
              <a:latin typeface="Roche Sans Light"/>
              <a:ea typeface="Roche Sans Light"/>
              <a:cs typeface="Roche Sans Light"/>
              <a:sym typeface="Roche Sans Light"/>
            </a:endParaRPr>
          </a:p>
          <a:p>
            <a:pPr marL="288000" marR="0" lvl="0" indent="-288000" algn="l" rtl="0">
              <a:lnSpc>
                <a:spcPct val="100000"/>
              </a:lnSpc>
              <a:spcBef>
                <a:spcPts val="1800"/>
              </a:spcBef>
              <a:spcAft>
                <a:spcPts val="0"/>
              </a:spcAft>
              <a:buClr>
                <a:schemeClr val="accent2"/>
              </a:buClr>
              <a:buSzPts val="1800"/>
              <a:buFont typeface="Roche Sans Light"/>
              <a:buChar char="▪"/>
            </a:pPr>
            <a:r>
              <a:rPr lang="en-US" sz="1800" i="0" u="none" strike="noStrike" cap="none">
                <a:solidFill>
                  <a:schemeClr val="dk1"/>
                </a:solidFill>
                <a:latin typeface="Roche Sans Light"/>
                <a:ea typeface="Roche Sans Light"/>
                <a:cs typeface="Roche Sans Light"/>
                <a:sym typeface="Roche Sans Light"/>
              </a:rPr>
              <a:t>Troponin T and I have different isoforms that are coded by separate genes in cardiac and in </a:t>
            </a:r>
            <a:br>
              <a:rPr lang="en-US" sz="1800" i="0" u="none" strike="noStrike" cap="none">
                <a:solidFill>
                  <a:schemeClr val="dk1"/>
                </a:solidFill>
                <a:latin typeface="Roche Sans Light"/>
                <a:ea typeface="Roche Sans Light"/>
                <a:cs typeface="Roche Sans Light"/>
                <a:sym typeface="Roche Sans Light"/>
              </a:rPr>
            </a:br>
            <a:r>
              <a:rPr lang="en-US" sz="1800" i="0" u="none" strike="noStrike" cap="none">
                <a:solidFill>
                  <a:schemeClr val="dk1"/>
                </a:solidFill>
                <a:latin typeface="Roche Sans Light"/>
                <a:ea typeface="Roche Sans Light"/>
                <a:cs typeface="Roche Sans Light"/>
                <a:sym typeface="Roche Sans Light"/>
              </a:rPr>
              <a:t>skeletal muscle.</a:t>
            </a:r>
            <a:endParaRPr sz="1400" i="0" u="none" strike="noStrike" cap="none">
              <a:solidFill>
                <a:srgbClr val="000000"/>
              </a:solidFill>
              <a:latin typeface="Roche Sans Light"/>
              <a:ea typeface="Roche Sans Light"/>
              <a:cs typeface="Roche Sans Light"/>
              <a:sym typeface="Roche Sans Light"/>
            </a:endParaRPr>
          </a:p>
        </p:txBody>
      </p:sp>
      <p:sp>
        <p:nvSpPr>
          <p:cNvPr id="652" name="Google Shape;652;g20e71105e79_0_0"/>
          <p:cNvSpPr txBox="1"/>
          <p:nvPr/>
        </p:nvSpPr>
        <p:spPr>
          <a:xfrm>
            <a:off x="736950" y="6266131"/>
            <a:ext cx="10716900" cy="2772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accent2"/>
              </a:buClr>
              <a:buSzPts val="900"/>
              <a:buFont typeface="Noto Sans Symbols"/>
              <a:buNone/>
            </a:pPr>
            <a:r>
              <a:rPr lang="en-US" sz="900" i="0" u="none" strike="noStrike" cap="none">
                <a:solidFill>
                  <a:schemeClr val="dk1"/>
                </a:solidFill>
                <a:latin typeface="Roche Sans Light"/>
                <a:ea typeface="Roche Sans Light"/>
                <a:cs typeface="Roche Sans Light"/>
                <a:sym typeface="Roche Sans Light"/>
              </a:rPr>
              <a:t>Morrow, DA. Cardiovascular Biomarkers, Pathophysiology and Disease </a:t>
            </a:r>
            <a:endParaRPr sz="1400" i="0" u="none" strike="noStrike" cap="none">
              <a:solidFill>
                <a:srgbClr val="000000"/>
              </a:solidFill>
              <a:latin typeface="Roche Sans Light"/>
              <a:ea typeface="Roche Sans Light"/>
              <a:cs typeface="Roche Sans Light"/>
              <a:sym typeface="Roche Sans Light"/>
            </a:endParaRPr>
          </a:p>
          <a:p>
            <a:pPr marL="0" marR="0" lvl="0" indent="0" algn="l" rtl="0">
              <a:lnSpc>
                <a:spcPct val="100000"/>
              </a:lnSpc>
              <a:spcBef>
                <a:spcPts val="0"/>
              </a:spcBef>
              <a:spcAft>
                <a:spcPts val="0"/>
              </a:spcAft>
              <a:buClr>
                <a:schemeClr val="accent2"/>
              </a:buClr>
              <a:buSzPts val="900"/>
              <a:buFont typeface="Noto Sans Symbols"/>
              <a:buNone/>
            </a:pPr>
            <a:r>
              <a:rPr lang="en-US" sz="900" i="0" u="none" strike="noStrike" cap="none">
                <a:solidFill>
                  <a:schemeClr val="dk1"/>
                </a:solidFill>
                <a:latin typeface="Roche Sans Light"/>
                <a:ea typeface="Roche Sans Light"/>
                <a:cs typeface="Roche Sans Light"/>
                <a:sym typeface="Roche Sans Light"/>
              </a:rPr>
              <a:t>Management. Totowa, NJ: Humana Press; 2006:16.</a:t>
            </a:r>
            <a:endParaRPr sz="1400" i="0" u="none" strike="noStrike" cap="none">
              <a:solidFill>
                <a:srgbClr val="000000"/>
              </a:solidFill>
              <a:latin typeface="Roche Sans Light"/>
              <a:ea typeface="Roche Sans Light"/>
              <a:cs typeface="Roche Sans Light"/>
              <a:sym typeface="Roche Sans Light"/>
            </a:endParaRPr>
          </a:p>
        </p:txBody>
      </p:sp>
      <p:sp>
        <p:nvSpPr>
          <p:cNvPr id="653" name="Google Shape;653;g20e71105e79_0_0"/>
          <p:cNvSpPr txBox="1"/>
          <p:nvPr/>
        </p:nvSpPr>
        <p:spPr>
          <a:xfrm>
            <a:off x="736951" y="5716552"/>
            <a:ext cx="4152600" cy="36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108000" tIns="108000" rIns="108000" bIns="108000" anchor="ctr" anchorCtr="0">
            <a:noAutofit/>
          </a:bodyPr>
          <a:lstStyle/>
          <a:p>
            <a:pPr marL="0" marR="0" lvl="0" indent="0" algn="l" rtl="0">
              <a:lnSpc>
                <a:spcPct val="100000"/>
              </a:lnSpc>
              <a:spcBef>
                <a:spcPts val="0"/>
              </a:spcBef>
              <a:spcAft>
                <a:spcPts val="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4" name="Google Shape;654;g20e71105e79_0_0"/>
          <p:cNvSpPr txBox="1">
            <a:spLocks noGrp="1"/>
          </p:cNvSpPr>
          <p:nvPr>
            <p:ph type="sldNum" idx="12"/>
          </p:nvPr>
        </p:nvSpPr>
        <p:spPr>
          <a:xfrm>
            <a:off x="11220628" y="6516656"/>
            <a:ext cx="503100" cy="153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Clr>
                <a:srgbClr val="000000"/>
              </a:buClr>
              <a:buSzPts val="1000"/>
              <a:buFont typeface="Arial"/>
              <a:buNone/>
            </a:pPr>
            <a:fld id="{00000000-1234-1234-1234-123412341234}" type="slidenum">
              <a:rPr lang="en-US"/>
              <a:t>9</a:t>
            </a:fld>
            <a:endParaRPr/>
          </a:p>
        </p:txBody>
      </p:sp>
      <p:grpSp>
        <p:nvGrpSpPr>
          <p:cNvPr id="655" name="Google Shape;655;g20e71105e79_0_0"/>
          <p:cNvGrpSpPr/>
          <p:nvPr/>
        </p:nvGrpSpPr>
        <p:grpSpPr>
          <a:xfrm>
            <a:off x="4999799" y="1857405"/>
            <a:ext cx="3923314" cy="5000694"/>
            <a:chOff x="5019520" y="1839091"/>
            <a:chExt cx="3253702" cy="4147200"/>
          </a:xfrm>
        </p:grpSpPr>
        <p:pic>
          <p:nvPicPr>
            <p:cNvPr id="656" name="Google Shape;656;g20e71105e79_0_0"/>
            <p:cNvPicPr preferRelativeResize="0"/>
            <p:nvPr/>
          </p:nvPicPr>
          <p:blipFill rotWithShape="1">
            <a:blip r:embed="rId3">
              <a:alphaModFix/>
            </a:blip>
            <a:srcRect l="35039" r="15033"/>
            <a:stretch/>
          </p:blipFill>
          <p:spPr>
            <a:xfrm>
              <a:off x="5622835" y="1839091"/>
              <a:ext cx="2650387" cy="4147200"/>
            </a:xfrm>
            <a:prstGeom prst="rect">
              <a:avLst/>
            </a:prstGeom>
            <a:noFill/>
            <a:ln>
              <a:noFill/>
            </a:ln>
          </p:spPr>
        </p:pic>
        <p:pic>
          <p:nvPicPr>
            <p:cNvPr id="657" name="Google Shape;657;g20e71105e79_0_0"/>
            <p:cNvPicPr preferRelativeResize="0"/>
            <p:nvPr/>
          </p:nvPicPr>
          <p:blipFill rotWithShape="1">
            <a:blip r:embed="rId4">
              <a:alphaModFix/>
            </a:blip>
            <a:srcRect l="41577" t="40443" r="45009" b="37702"/>
            <a:stretch/>
          </p:blipFill>
          <p:spPr>
            <a:xfrm rot="10505046">
              <a:off x="6121153" y="4353440"/>
              <a:ext cx="422901" cy="429108"/>
            </a:xfrm>
            <a:prstGeom prst="rect">
              <a:avLst/>
            </a:prstGeom>
            <a:noFill/>
            <a:ln>
              <a:noFill/>
            </a:ln>
          </p:spPr>
        </p:pic>
        <p:pic>
          <p:nvPicPr>
            <p:cNvPr id="658" name="Google Shape;658;g20e71105e79_0_0"/>
            <p:cNvPicPr preferRelativeResize="0"/>
            <p:nvPr/>
          </p:nvPicPr>
          <p:blipFill rotWithShape="1">
            <a:blip r:embed="rId5">
              <a:alphaModFix/>
            </a:blip>
            <a:srcRect l="42717" t="36924" r="42609" b="35352"/>
            <a:stretch/>
          </p:blipFill>
          <p:spPr>
            <a:xfrm rot="-1054529">
              <a:off x="6289124" y="4666704"/>
              <a:ext cx="526946" cy="623915"/>
            </a:xfrm>
            <a:prstGeom prst="rect">
              <a:avLst/>
            </a:prstGeom>
            <a:noFill/>
            <a:ln>
              <a:noFill/>
            </a:ln>
          </p:spPr>
        </p:pic>
        <p:pic>
          <p:nvPicPr>
            <p:cNvPr id="659" name="Google Shape;659;g20e71105e79_0_0"/>
            <p:cNvPicPr preferRelativeResize="0"/>
            <p:nvPr/>
          </p:nvPicPr>
          <p:blipFill rotWithShape="1">
            <a:blip r:embed="rId6">
              <a:alphaModFix/>
            </a:blip>
            <a:srcRect l="50551" t="24630" r="23912" b="49845"/>
            <a:stretch/>
          </p:blipFill>
          <p:spPr>
            <a:xfrm rot="-8188233">
              <a:off x="5115758" y="4579792"/>
              <a:ext cx="1273195" cy="78779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6"/>
                                        </p:tgtEl>
                                        <p:attrNameLst>
                                          <p:attrName>style.visibility</p:attrName>
                                        </p:attrNameLst>
                                      </p:cBhvr>
                                      <p:to>
                                        <p:strVal val="visible"/>
                                      </p:to>
                                    </p:set>
                                    <p:animEffect transition="in" filter="fade">
                                      <p:cBhvr>
                                        <p:cTn id="7" dur="1000"/>
                                        <p:tgtEl>
                                          <p:spTgt spid="646"/>
                                        </p:tgtEl>
                                      </p:cBhvr>
                                    </p:animEffect>
                                  </p:childTnLst>
                                </p:cTn>
                              </p:par>
                              <p:par>
                                <p:cTn id="8" presetID="10" presetClass="entr" presetSubtype="0" fill="hold" nodeType="withEffect">
                                  <p:stCondLst>
                                    <p:cond delay="0"/>
                                  </p:stCondLst>
                                  <p:childTnLst>
                                    <p:set>
                                      <p:cBhvr>
                                        <p:cTn id="9" dur="1" fill="hold">
                                          <p:stCondLst>
                                            <p:cond delay="0"/>
                                          </p:stCondLst>
                                        </p:cTn>
                                        <p:tgtEl>
                                          <p:spTgt spid="647"/>
                                        </p:tgtEl>
                                        <p:attrNameLst>
                                          <p:attrName>style.visibility</p:attrName>
                                        </p:attrNameLst>
                                      </p:cBhvr>
                                      <p:to>
                                        <p:strVal val="visible"/>
                                      </p:to>
                                    </p:set>
                                    <p:animEffect transition="in" filter="fade">
                                      <p:cBhvr>
                                        <p:cTn id="10" dur="1000"/>
                                        <p:tgtEl>
                                          <p:spTgt spid="647"/>
                                        </p:tgtEl>
                                      </p:cBhvr>
                                    </p:animEffect>
                                  </p:childTnLst>
                                </p:cTn>
                              </p:par>
                              <p:par>
                                <p:cTn id="11" presetID="10" presetClass="entr" presetSubtype="0" fill="hold" nodeType="withEffect">
                                  <p:stCondLst>
                                    <p:cond delay="0"/>
                                  </p:stCondLst>
                                  <p:childTnLst>
                                    <p:set>
                                      <p:cBhvr>
                                        <p:cTn id="12" dur="1" fill="hold">
                                          <p:stCondLst>
                                            <p:cond delay="0"/>
                                          </p:stCondLst>
                                        </p:cTn>
                                        <p:tgtEl>
                                          <p:spTgt spid="648"/>
                                        </p:tgtEl>
                                        <p:attrNameLst>
                                          <p:attrName>style.visibility</p:attrName>
                                        </p:attrNameLst>
                                      </p:cBhvr>
                                      <p:to>
                                        <p:strVal val="visible"/>
                                      </p:to>
                                    </p:set>
                                    <p:animEffect transition="in" filter="fade">
                                      <p:cBhvr>
                                        <p:cTn id="13" dur="1000"/>
                                        <p:tgtEl>
                                          <p:spTgt spid="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P21 Master">
  <a:themeElements>
    <a:clrScheme name="RocheCIBlue">
      <a:dk1>
        <a:srgbClr val="000000"/>
      </a:dk1>
      <a:lt1>
        <a:srgbClr val="FFFFFF"/>
      </a:lt1>
      <a:dk2>
        <a:srgbClr val="544F4F"/>
      </a:dk2>
      <a:lt2>
        <a:srgbClr val="FAC9B5"/>
      </a:lt2>
      <a:accent1>
        <a:srgbClr val="022366"/>
      </a:accent1>
      <a:accent2>
        <a:srgbClr val="0B41CD"/>
      </a:accent2>
      <a:accent3>
        <a:srgbClr val="1482FA"/>
      </a:accent3>
      <a:accent4>
        <a:srgbClr val="BDE3FF"/>
      </a:accent4>
      <a:accent5>
        <a:srgbClr val="FAC9B5"/>
      </a:accent5>
      <a:accent6>
        <a:srgbClr val="FFE8DE"/>
      </a:accent6>
      <a:hlink>
        <a:srgbClr val="1482FA"/>
      </a:hlink>
      <a:folHlink>
        <a:srgbClr val="1482F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P21 Master">
  <a:themeElements>
    <a:clrScheme name="RocheCIBlue">
      <a:dk1>
        <a:srgbClr val="000000"/>
      </a:dk1>
      <a:lt1>
        <a:srgbClr val="FFFFFF"/>
      </a:lt1>
      <a:dk2>
        <a:srgbClr val="544F4F"/>
      </a:dk2>
      <a:lt2>
        <a:srgbClr val="FAC9B5"/>
      </a:lt2>
      <a:accent1>
        <a:srgbClr val="022366"/>
      </a:accent1>
      <a:accent2>
        <a:srgbClr val="0B41CD"/>
      </a:accent2>
      <a:accent3>
        <a:srgbClr val="1482FA"/>
      </a:accent3>
      <a:accent4>
        <a:srgbClr val="BDE3FF"/>
      </a:accent4>
      <a:accent5>
        <a:srgbClr val="FAC9B5"/>
      </a:accent5>
      <a:accent6>
        <a:srgbClr val="FFE8DE"/>
      </a:accent6>
      <a:hlink>
        <a:srgbClr val="1482FA"/>
      </a:hlink>
      <a:folHlink>
        <a:srgbClr val="1482F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P21 Master">
  <a:themeElements>
    <a:clrScheme name="RocheCIBlue">
      <a:dk1>
        <a:srgbClr val="000000"/>
      </a:dk1>
      <a:lt1>
        <a:srgbClr val="FFFFFF"/>
      </a:lt1>
      <a:dk2>
        <a:srgbClr val="544F4F"/>
      </a:dk2>
      <a:lt2>
        <a:srgbClr val="FAC9B5"/>
      </a:lt2>
      <a:accent1>
        <a:srgbClr val="022366"/>
      </a:accent1>
      <a:accent2>
        <a:srgbClr val="0B41CD"/>
      </a:accent2>
      <a:accent3>
        <a:srgbClr val="1482FA"/>
      </a:accent3>
      <a:accent4>
        <a:srgbClr val="BDE3FF"/>
      </a:accent4>
      <a:accent5>
        <a:srgbClr val="FAC9B5"/>
      </a:accent5>
      <a:accent6>
        <a:srgbClr val="FFE8DE"/>
      </a:accent6>
      <a:hlink>
        <a:srgbClr val="1482FA"/>
      </a:hlink>
      <a:folHlink>
        <a:srgbClr val="1482F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P21 Master">
  <a:themeElements>
    <a:clrScheme name="RocheCIBlue">
      <a:dk1>
        <a:srgbClr val="000000"/>
      </a:dk1>
      <a:lt1>
        <a:srgbClr val="FFFFFF"/>
      </a:lt1>
      <a:dk2>
        <a:srgbClr val="544F4F"/>
      </a:dk2>
      <a:lt2>
        <a:srgbClr val="FAC9B5"/>
      </a:lt2>
      <a:accent1>
        <a:srgbClr val="022366"/>
      </a:accent1>
      <a:accent2>
        <a:srgbClr val="0B41CD"/>
      </a:accent2>
      <a:accent3>
        <a:srgbClr val="1482FA"/>
      </a:accent3>
      <a:accent4>
        <a:srgbClr val="BDE3FF"/>
      </a:accent4>
      <a:accent5>
        <a:srgbClr val="FAC9B5"/>
      </a:accent5>
      <a:accent6>
        <a:srgbClr val="FFE8DE"/>
      </a:accent6>
      <a:hlink>
        <a:srgbClr val="1482FA"/>
      </a:hlink>
      <a:folHlink>
        <a:srgbClr val="1482F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C51F888C88241B1E99207286D29A1" ma:contentTypeVersion="15" ma:contentTypeDescription="Create a new document." ma:contentTypeScope="" ma:versionID="9da590a6273c6049aeeb12951c9d5ced">
  <xsd:schema xmlns:xsd="http://www.w3.org/2001/XMLSchema" xmlns:xs="http://www.w3.org/2001/XMLSchema" xmlns:p="http://schemas.microsoft.com/office/2006/metadata/properties" xmlns:ns2="c15b032e-05c5-4de4-9b30-da682fb489bc" xmlns:ns3="2f05e8eb-d93d-487e-b2b4-96099053d69c" targetNamespace="http://schemas.microsoft.com/office/2006/metadata/properties" ma:root="true" ma:fieldsID="6a7cc5a3266559a3e6b7c6626f2797ef" ns2:_="" ns3:_="">
    <xsd:import namespace="c15b032e-05c5-4de4-9b30-da682fb489bc"/>
    <xsd:import namespace="2f05e8eb-d93d-487e-b2b4-96099053d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b032e-05c5-4de4-9b30-da682fb489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a4d644-6273-4707-a0b6-faf21e1c5cab"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05e8eb-d93d-487e-b2b4-96099053d6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61d04ba-0598-49c3-9e03-17e105ed5bfc}" ma:internalName="TaxCatchAll" ma:showField="CatchAllData" ma:web="2f05e8eb-d93d-487e-b2b4-96099053d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f05e8eb-d93d-487e-b2b4-96099053d69c" xsi:nil="true"/>
    <lcf76f155ced4ddcb4097134ff3c332f xmlns="c15b032e-05c5-4de4-9b30-da682fb489b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C50753-7405-4D57-AC95-156580E8CF3E}"/>
</file>

<file path=customXml/itemProps2.xml><?xml version="1.0" encoding="utf-8"?>
<ds:datastoreItem xmlns:ds="http://schemas.openxmlformats.org/officeDocument/2006/customXml" ds:itemID="{57ECA3C7-E633-44EF-B8CC-0033C49FF19B}"/>
</file>

<file path=customXml/itemProps3.xml><?xml version="1.0" encoding="utf-8"?>
<ds:datastoreItem xmlns:ds="http://schemas.openxmlformats.org/officeDocument/2006/customXml" ds:itemID="{FAF5F468-426C-460F-8E21-F98C7189B0E7}"/>
</file>

<file path=docProps/app.xml><?xml version="1.0" encoding="utf-8"?>
<Properties xmlns="http://schemas.openxmlformats.org/officeDocument/2006/extended-properties" xmlns:vt="http://schemas.openxmlformats.org/officeDocument/2006/docPropsVTypes">
  <TotalTime>0</TotalTime>
  <Words>1849</Words>
  <Application>Microsoft Office PowerPoint</Application>
  <PresentationFormat>Widescreen</PresentationFormat>
  <Paragraphs>250</Paragraphs>
  <Slides>16</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Noto Sans Symbols</vt:lpstr>
      <vt:lpstr>Arial</vt:lpstr>
      <vt:lpstr>Tahoma</vt:lpstr>
      <vt:lpstr>Roche Sans Light</vt:lpstr>
      <vt:lpstr>Noto Sans</vt:lpstr>
      <vt:lpstr>Roche Sans</vt:lpstr>
      <vt:lpstr>Calibri</vt:lpstr>
      <vt:lpstr>RP21 Master</vt:lpstr>
      <vt:lpstr>1_RP21 Master</vt:lpstr>
      <vt:lpstr>RP21 Master</vt:lpstr>
      <vt:lpstr>RP21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Mayeux, Brad {DNRE~Indianapolis}</dc:creator>
  <cp:lastModifiedBy>Wood, Kimberly {DNRE~INDIANAPOLIS}</cp:lastModifiedBy>
  <cp:revision>1</cp:revision>
  <dcterms:modified xsi:type="dcterms:W3CDTF">2023-03-20T17:04:04Z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0x010100873C51F888C88241B1E99207286D29A1</vt:lpwstr>
  </property>
</Properties>
</file>