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8" r:id="rId2"/>
  </p:sldMasterIdLst>
  <p:sldIdLst>
    <p:sldId id="285" r:id="rId3"/>
    <p:sldId id="266" r:id="rId4"/>
    <p:sldId id="264" r:id="rId5"/>
    <p:sldId id="27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7" autoAdjust="0"/>
    <p:restoredTop sz="94660"/>
  </p:normalViewPr>
  <p:slideViewPr>
    <p:cSldViewPr snapToGrid="0">
      <p:cViewPr varScale="1">
        <p:scale>
          <a:sx n="92" d="100"/>
          <a:sy n="92" d="100"/>
        </p:scale>
        <p:origin x="96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Option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2084" y="1569834"/>
            <a:ext cx="7434611" cy="1419429"/>
          </a:xfrm>
        </p:spPr>
        <p:txBody>
          <a:bodyPr/>
          <a:lstStyle>
            <a:lvl1pPr>
              <a:defRPr sz="2800">
                <a:solidFill>
                  <a:srgbClr val="A6093D"/>
                </a:solidFill>
              </a:defRPr>
            </a:lvl1pPr>
          </a:lstStyle>
          <a:p>
            <a:r>
              <a:rPr lang="en-US"/>
              <a:t>Click to edit Master title style</a:t>
            </a:r>
            <a:br>
              <a:rPr lang="en-US"/>
            </a:br>
            <a:r>
              <a:rPr lang="en-US"/>
              <a:t>line 2 goes here</a:t>
            </a:r>
          </a:p>
        </p:txBody>
      </p:sp>
      <p:sp>
        <p:nvSpPr>
          <p:cNvPr id="3" name="Text Placeholder 4"/>
          <p:cNvSpPr>
            <a:spLocks noGrp="1"/>
          </p:cNvSpPr>
          <p:nvPr>
            <p:ph type="body" sz="quarter" idx="12"/>
          </p:nvPr>
        </p:nvSpPr>
        <p:spPr>
          <a:xfrm>
            <a:off x="462083" y="3155787"/>
            <a:ext cx="7434612" cy="1072265"/>
          </a:xfrm>
        </p:spPr>
        <p:txBody>
          <a:bodyPr/>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sp>
        <p:nvSpPr>
          <p:cNvPr id="4" name="Date Placeholder 23"/>
          <p:cNvSpPr>
            <a:spLocks noGrp="1"/>
          </p:cNvSpPr>
          <p:nvPr>
            <p:ph type="dt" sz="half" idx="13"/>
          </p:nvPr>
        </p:nvSpPr>
        <p:spPr>
          <a:xfrm>
            <a:off x="461434" y="4089691"/>
            <a:ext cx="5516033" cy="457200"/>
          </a:xfrm>
          <a:prstGeom prst="rect">
            <a:avLst/>
          </a:prstGeom>
        </p:spPr>
        <p:txBody>
          <a:bodyPr/>
          <a:lstStyle>
            <a:lvl1pPr marL="0" indent="-3657600" algn="l" defTabSz="914400" rtl="0" eaLnBrk="1" latinLnBrk="0" hangingPunct="1">
              <a:defRPr lang="en-US" sz="1600" kern="1200" smtClean="0">
                <a:solidFill>
                  <a:schemeClr val="tx1"/>
                </a:solidFill>
                <a:latin typeface="Arial" panose="020B0604020202020204" pitchFamily="34" charset="0"/>
                <a:ea typeface="+mn-ea"/>
                <a:cs typeface="Arial" panose="020B0604020202020204" pitchFamily="34" charset="0"/>
              </a:defRPr>
            </a:lvl1pPr>
          </a:lstStyle>
          <a:p>
            <a:endParaRPr lang="en-US" dirty="0"/>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Tree>
    <p:extLst>
      <p:ext uri="{BB962C8B-B14F-4D97-AF65-F5344CB8AC3E}">
        <p14:creationId xmlns:p14="http://schemas.microsoft.com/office/powerpoint/2010/main" val="4080766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tro_1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p>
        </p:txBody>
      </p:sp>
      <p:sp>
        <p:nvSpPr>
          <p:cNvPr id="5" name="Text Placeholder 4"/>
          <p:cNvSpPr>
            <a:spLocks noGrp="1"/>
          </p:cNvSpPr>
          <p:nvPr>
            <p:ph type="body" sz="quarter" idx="12"/>
          </p:nvPr>
        </p:nvSpPr>
        <p:spPr>
          <a:xfrm>
            <a:off x="452555" y="1662115"/>
            <a:ext cx="9387776" cy="621314"/>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3" y="2513619"/>
            <a:ext cx="11266247" cy="27689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5" name="Text Placeholder 6"/>
          <p:cNvSpPr>
            <a:spLocks noGrp="1"/>
          </p:cNvSpPr>
          <p:nvPr>
            <p:ph type="body" sz="quarter" idx="22"/>
          </p:nvPr>
        </p:nvSpPr>
        <p:spPr>
          <a:xfrm>
            <a:off x="461435" y="6134100"/>
            <a:ext cx="8682565" cy="398224"/>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3"/>
          </p:nvPr>
        </p:nvSpPr>
        <p:spPr/>
        <p:txBody>
          <a:bodyPr/>
          <a:lstStyle/>
          <a:p>
            <a:endParaRPr lang="en-US" dirty="0"/>
          </a:p>
        </p:txBody>
      </p:sp>
      <p:sp>
        <p:nvSpPr>
          <p:cNvPr id="6" name="Slide Number Placeholder 5"/>
          <p:cNvSpPr>
            <a:spLocks noGrp="1"/>
          </p:cNvSpPr>
          <p:nvPr>
            <p:ph type="sldNum" sz="quarter" idx="24"/>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3724295813"/>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tro_2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5" y="1662115"/>
            <a:ext cx="9385128" cy="1309687"/>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4" y="3201990"/>
            <a:ext cx="5514824"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8"/>
          <p:cNvSpPr>
            <a:spLocks noGrp="1"/>
          </p:cNvSpPr>
          <p:nvPr>
            <p:ph sz="quarter" idx="22"/>
          </p:nvPr>
        </p:nvSpPr>
        <p:spPr>
          <a:xfrm>
            <a:off x="6215093" y="3201990"/>
            <a:ext cx="5514824"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5" name="Text Placeholder 6"/>
          <p:cNvSpPr>
            <a:spLocks noGrp="1"/>
          </p:cNvSpPr>
          <p:nvPr>
            <p:ph type="body" sz="quarter" idx="23"/>
          </p:nvPr>
        </p:nvSpPr>
        <p:spPr>
          <a:xfrm>
            <a:off x="461435" y="6134100"/>
            <a:ext cx="8682565" cy="398224"/>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4"/>
          </p:nvPr>
        </p:nvSpPr>
        <p:spPr/>
        <p:txBody>
          <a:bodyPr/>
          <a:lstStyle/>
          <a:p>
            <a:endParaRPr lang="en-US" dirty="0"/>
          </a:p>
        </p:txBody>
      </p:sp>
      <p:sp>
        <p:nvSpPr>
          <p:cNvPr id="6" name="Slide Number Placeholder 5"/>
          <p:cNvSpPr>
            <a:spLocks noGrp="1"/>
          </p:cNvSpPr>
          <p:nvPr>
            <p:ph type="sldNum" sz="quarter" idx="25"/>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1905432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tro_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5" y="1662115"/>
            <a:ext cx="9359163"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3" y="2516191"/>
            <a:ext cx="3607740" cy="35401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8"/>
          <p:cNvSpPr>
            <a:spLocks noGrp="1"/>
          </p:cNvSpPr>
          <p:nvPr>
            <p:ph sz="quarter" idx="17"/>
          </p:nvPr>
        </p:nvSpPr>
        <p:spPr>
          <a:xfrm>
            <a:off x="4288955" y="2514601"/>
            <a:ext cx="3607740"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8"/>
          <p:cNvSpPr>
            <a:spLocks noGrp="1"/>
          </p:cNvSpPr>
          <p:nvPr>
            <p:ph sz="quarter" idx="18"/>
          </p:nvPr>
        </p:nvSpPr>
        <p:spPr>
          <a:xfrm>
            <a:off x="8144934" y="2514601"/>
            <a:ext cx="3583396"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2" name="Text Placeholder 6"/>
          <p:cNvSpPr>
            <a:spLocks noGrp="1"/>
          </p:cNvSpPr>
          <p:nvPr>
            <p:ph type="body" sz="quarter" idx="19"/>
          </p:nvPr>
        </p:nvSpPr>
        <p:spPr>
          <a:xfrm>
            <a:off x="461435" y="6134101"/>
            <a:ext cx="8682565"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0"/>
          </p:nvPr>
        </p:nvSpPr>
        <p:spPr/>
        <p:txBody>
          <a:bodyPr/>
          <a:lstStyle/>
          <a:p>
            <a:endParaRPr lang="en-US" dirty="0"/>
          </a:p>
        </p:txBody>
      </p:sp>
      <p:sp>
        <p:nvSpPr>
          <p:cNvPr id="6" name="Slide Number Placeholder 5"/>
          <p:cNvSpPr>
            <a:spLocks noGrp="1"/>
          </p:cNvSpPr>
          <p:nvPr>
            <p:ph type="sldNum" sz="quarter" idx="21"/>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16250232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tro_1 column_call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5" y="1662115"/>
            <a:ext cx="7444140"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11" name="Content Placeholder 10"/>
          <p:cNvSpPr>
            <a:spLocks noGrp="1"/>
          </p:cNvSpPr>
          <p:nvPr>
            <p:ph sz="quarter" idx="15"/>
          </p:nvPr>
        </p:nvSpPr>
        <p:spPr>
          <a:xfrm>
            <a:off x="462084" y="2514601"/>
            <a:ext cx="74346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16"/>
          </p:nvPr>
        </p:nvSpPr>
        <p:spPr>
          <a:xfrm>
            <a:off x="8130118" y="1662113"/>
            <a:ext cx="3598212" cy="43941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2" name="Text Placeholder 6"/>
          <p:cNvSpPr>
            <a:spLocks noGrp="1"/>
          </p:cNvSpPr>
          <p:nvPr>
            <p:ph type="body" sz="quarter" idx="17"/>
          </p:nvPr>
        </p:nvSpPr>
        <p:spPr>
          <a:xfrm>
            <a:off x="461435" y="6134100"/>
            <a:ext cx="8682565"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8"/>
          </p:nvPr>
        </p:nvSpPr>
        <p:spPr/>
        <p:txBody>
          <a:bodyPr/>
          <a:lstStyle/>
          <a:p>
            <a:endParaRPr lang="en-US" dirty="0"/>
          </a:p>
        </p:txBody>
      </p:sp>
      <p:sp>
        <p:nvSpPr>
          <p:cNvPr id="6" name="Slide Number Placeholder 5"/>
          <p:cNvSpPr>
            <a:spLocks noGrp="1"/>
          </p:cNvSpPr>
          <p:nvPr>
            <p:ph type="sldNum" sz="quarter" idx="19"/>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17148825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tro_2 column_call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5" y="1662115"/>
            <a:ext cx="7444140"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12" name="Content Placeholder 11"/>
          <p:cNvSpPr>
            <a:spLocks noGrp="1"/>
          </p:cNvSpPr>
          <p:nvPr>
            <p:ph sz="quarter" idx="16"/>
          </p:nvPr>
        </p:nvSpPr>
        <p:spPr>
          <a:xfrm>
            <a:off x="462083" y="2514601"/>
            <a:ext cx="3607740"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1"/>
          <p:cNvSpPr>
            <a:spLocks noGrp="1"/>
          </p:cNvSpPr>
          <p:nvPr>
            <p:ph sz="quarter" idx="17"/>
          </p:nvPr>
        </p:nvSpPr>
        <p:spPr>
          <a:xfrm>
            <a:off x="4288955" y="2514601"/>
            <a:ext cx="3607740"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1"/>
          <p:cNvSpPr>
            <a:spLocks noGrp="1"/>
          </p:cNvSpPr>
          <p:nvPr>
            <p:ph sz="quarter" idx="18"/>
          </p:nvPr>
        </p:nvSpPr>
        <p:spPr>
          <a:xfrm>
            <a:off x="8120590" y="1662114"/>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5" name="Text Placeholder 6"/>
          <p:cNvSpPr>
            <a:spLocks noGrp="1"/>
          </p:cNvSpPr>
          <p:nvPr>
            <p:ph type="body" sz="quarter" idx="19"/>
          </p:nvPr>
        </p:nvSpPr>
        <p:spPr>
          <a:xfrm>
            <a:off x="461435" y="6134100"/>
            <a:ext cx="8682565"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0"/>
          </p:nvPr>
        </p:nvSpPr>
        <p:spPr/>
        <p:txBody>
          <a:bodyPr/>
          <a:lstStyle/>
          <a:p>
            <a:endParaRPr lang="en-US" dirty="0"/>
          </a:p>
        </p:txBody>
      </p:sp>
      <p:sp>
        <p:nvSpPr>
          <p:cNvPr id="6" name="Slide Number Placeholder 5"/>
          <p:cNvSpPr>
            <a:spLocks noGrp="1"/>
          </p:cNvSpPr>
          <p:nvPr>
            <p:ph type="sldNum" sz="quarter" idx="21"/>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7052186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tro comparison_2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6" y="1662113"/>
            <a:ext cx="5524349" cy="4394200"/>
          </a:xfrm>
        </p:spPr>
        <p:txBody>
          <a:bodyPr/>
          <a:lstStyle>
            <a:lvl1pPr>
              <a:defRPr b="0">
                <a:solidFill>
                  <a:schemeClr val="tx1"/>
                </a:solidFill>
              </a:defRPr>
            </a:lvl1pPr>
            <a:lvl2pPr marL="182880" indent="-182880">
              <a:buFont typeface="Arial" panose="020B0604020202020204" pitchFamily="34" charset="0"/>
              <a:buChar char="•"/>
              <a:defRPr sz="1600" b="0">
                <a:solidFill>
                  <a:schemeClr val="tx1"/>
                </a:solidFill>
              </a:defRPr>
            </a:lvl2pPr>
            <a:lvl3pPr marL="365760" indent="-182880">
              <a:buFont typeface="Arial" panose="020B0604020202020204" pitchFamily="34" charset="0"/>
              <a:buChar char="-"/>
              <a:defRPr sz="1400" b="0">
                <a:solidFill>
                  <a:schemeClr val="tx1"/>
                </a:solidFill>
              </a:defRPr>
            </a:lvl3pPr>
            <a:lvl4pPr marL="365760" indent="-182880">
              <a:buFont typeface="Arial" panose="020B0604020202020204" pitchFamily="34" charset="0"/>
              <a:buChar char="-"/>
              <a:defRPr sz="1400" b="0">
                <a:solidFill>
                  <a:schemeClr val="tx1"/>
                </a:solidFill>
              </a:defRPr>
            </a:lvl4pPr>
            <a:lvl5pPr marL="365760" indent="-182880">
              <a:buFont typeface="Arial" panose="020B0604020202020204" pitchFamily="34" charset="0"/>
              <a:buChar char="-"/>
              <a:defRPr sz="1400" b="0">
                <a:solidFill>
                  <a:schemeClr val="tx1"/>
                </a:solidFill>
              </a:defRPr>
            </a:lvl5pPr>
            <a:lvl6pPr marL="365760" indent="-182880">
              <a:buFont typeface="Arial" panose="020B0604020202020204" pitchFamily="34" charset="0"/>
              <a:buChar char="-"/>
              <a:defRPr sz="1400" b="0">
                <a:solidFill>
                  <a:schemeClr val="tx1"/>
                </a:solidFill>
              </a:defRPr>
            </a:lvl6pPr>
            <a:lvl7pPr marL="365760" indent="-182880">
              <a:buFont typeface="Arial" panose="020B0604020202020204" pitchFamily="34" charset="0"/>
              <a:buChar char="-"/>
              <a:defRPr sz="1400" b="0">
                <a:solidFill>
                  <a:schemeClr val="tx1"/>
                </a:solidFill>
              </a:defRPr>
            </a:lvl7pPr>
            <a:lvl8pPr marL="365760" indent="-182880">
              <a:buFont typeface="Arial" panose="020B0604020202020204" pitchFamily="34" charset="0"/>
              <a:buChar char="-"/>
              <a:defRPr sz="1400" b="0">
                <a:solidFill>
                  <a:schemeClr val="tx1"/>
                </a:solidFill>
              </a:defRPr>
            </a:lvl8pPr>
            <a:lvl9pPr marL="365760" indent="-182880">
              <a:buFont typeface="Arial" panose="020B0604020202020204" pitchFamily="34" charset="0"/>
              <a:buChar char="-"/>
              <a:defRPr sz="1400" b="0">
                <a:solidFill>
                  <a:schemeClr val="tx1"/>
                </a:solidFill>
              </a:defRPr>
            </a:lvl9pPr>
          </a:lstStyle>
          <a:p>
            <a:pPr lvl="0"/>
            <a:r>
              <a:rPr lang="en-US"/>
              <a:t>Click to edit Master text styles</a:t>
            </a:r>
          </a:p>
        </p:txBody>
      </p:sp>
      <p:sp>
        <p:nvSpPr>
          <p:cNvPr id="26" name="Text Placeholder 4"/>
          <p:cNvSpPr>
            <a:spLocks noGrp="1"/>
          </p:cNvSpPr>
          <p:nvPr>
            <p:ph type="body" sz="quarter" idx="20"/>
          </p:nvPr>
        </p:nvSpPr>
        <p:spPr>
          <a:xfrm>
            <a:off x="6215094" y="1662113"/>
            <a:ext cx="5513236" cy="4394200"/>
          </a:xfrm>
        </p:spPr>
        <p:txBody>
          <a:bodyPr/>
          <a:lstStyle>
            <a:lvl1pPr>
              <a:defRPr b="0">
                <a:solidFill>
                  <a:schemeClr val="tx1"/>
                </a:solidFill>
              </a:defRPr>
            </a:lvl1pPr>
            <a:lvl2pPr marL="182880" indent="-182880">
              <a:buFont typeface="Arial" panose="020B0604020202020204" pitchFamily="34" charset="0"/>
              <a:buChar char="•"/>
              <a:defRPr sz="1600" b="0">
                <a:solidFill>
                  <a:schemeClr val="tx1"/>
                </a:solidFill>
              </a:defRPr>
            </a:lvl2pPr>
            <a:lvl3pPr marL="365760" indent="-182880">
              <a:buFont typeface="Arial" panose="020B0604020202020204" pitchFamily="34" charset="0"/>
              <a:buChar char="-"/>
              <a:defRPr sz="1400" b="0">
                <a:solidFill>
                  <a:schemeClr val="tx1"/>
                </a:solidFill>
              </a:defRPr>
            </a:lvl3pPr>
            <a:lvl4pPr marL="365760" indent="-182880">
              <a:buFont typeface="Arial" panose="020B0604020202020204" pitchFamily="34" charset="0"/>
              <a:buChar char="-"/>
              <a:defRPr sz="1400" b="0">
                <a:solidFill>
                  <a:schemeClr val="tx1"/>
                </a:solidFill>
              </a:defRPr>
            </a:lvl4pPr>
            <a:lvl5pPr marL="365760" indent="-182880">
              <a:buFont typeface="Arial" panose="020B0604020202020204" pitchFamily="34" charset="0"/>
              <a:buChar char="-"/>
              <a:defRPr sz="1400" b="0">
                <a:solidFill>
                  <a:schemeClr val="tx1"/>
                </a:solidFill>
              </a:defRPr>
            </a:lvl5pPr>
            <a:lvl6pPr marL="365760" indent="-182880">
              <a:buFont typeface="Arial" panose="020B0604020202020204" pitchFamily="34" charset="0"/>
              <a:buChar char="-"/>
              <a:defRPr sz="1400" b="0">
                <a:solidFill>
                  <a:schemeClr val="tx1"/>
                </a:solidFill>
              </a:defRPr>
            </a:lvl6pPr>
            <a:lvl7pPr marL="365760" indent="-182880">
              <a:buFont typeface="Arial" panose="020B0604020202020204" pitchFamily="34" charset="0"/>
              <a:buChar char="-"/>
              <a:defRPr sz="1400" b="0">
                <a:solidFill>
                  <a:schemeClr val="tx1"/>
                </a:solidFill>
              </a:defRPr>
            </a:lvl7pPr>
            <a:lvl8pPr marL="365760" indent="-182880">
              <a:buFont typeface="Arial" panose="020B0604020202020204" pitchFamily="34" charset="0"/>
              <a:buChar char="-"/>
              <a:defRPr sz="1400" b="0">
                <a:solidFill>
                  <a:schemeClr val="tx1"/>
                </a:solidFill>
              </a:defRPr>
            </a:lvl8pPr>
            <a:lvl9pPr marL="365760" indent="-182880">
              <a:buFont typeface="Arial" panose="020B0604020202020204" pitchFamily="34" charset="0"/>
              <a:buChar char="-"/>
              <a:defRPr sz="1400" b="0">
                <a:solidFill>
                  <a:schemeClr val="tx1"/>
                </a:solidFill>
              </a:defRPr>
            </a:lvl9pPr>
          </a:lstStyle>
          <a:p>
            <a:pPr lvl="0"/>
            <a:r>
              <a:rPr lang="en-US"/>
              <a:t>Click to edit Master text styles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2" name="Text Placeholder 6"/>
          <p:cNvSpPr>
            <a:spLocks noGrp="1"/>
          </p:cNvSpPr>
          <p:nvPr>
            <p:ph type="body" sz="quarter" idx="16"/>
          </p:nvPr>
        </p:nvSpPr>
        <p:spPr>
          <a:xfrm>
            <a:off x="461435" y="6134100"/>
            <a:ext cx="8682565"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1"/>
          </p:nvPr>
        </p:nvSpPr>
        <p:spPr/>
        <p:txBody>
          <a:bodyPr/>
          <a:lstStyle/>
          <a:p>
            <a:endParaRPr lang="en-US" dirty="0"/>
          </a:p>
        </p:txBody>
      </p:sp>
      <p:sp>
        <p:nvSpPr>
          <p:cNvPr id="6" name="Slide Number Placeholder 5"/>
          <p:cNvSpPr>
            <a:spLocks noGrp="1"/>
          </p:cNvSpPr>
          <p:nvPr>
            <p:ph type="sldNum" sz="quarter" idx="22"/>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15509926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ntro comparison_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8" y="1662113"/>
            <a:ext cx="3617265" cy="4394200"/>
          </a:xfrm>
        </p:spPr>
        <p:txBody>
          <a:bodyPr/>
          <a:lstStyle>
            <a:lvl1pPr>
              <a:defRPr b="0">
                <a:solidFill>
                  <a:schemeClr val="tx1"/>
                </a:solidFill>
              </a:defRPr>
            </a:lvl1pPr>
            <a:lvl2pPr marL="182880" indent="-182880">
              <a:buFont typeface="Arial" panose="020B0604020202020204" pitchFamily="34" charset="0"/>
              <a:buChar char="•"/>
              <a:defRPr sz="1800" b="0">
                <a:solidFill>
                  <a:schemeClr val="tx1"/>
                </a:solidFill>
              </a:defRPr>
            </a:lvl2pPr>
            <a:lvl3pPr marL="365760" indent="-182880">
              <a:buFont typeface="Arial" panose="020B0604020202020204" pitchFamily="34" charset="0"/>
              <a:buChar char="-"/>
              <a:defRPr sz="1600" b="0">
                <a:solidFill>
                  <a:schemeClr val="tx1"/>
                </a:solidFill>
              </a:defRPr>
            </a:lvl3pPr>
            <a:lvl4pPr marL="365760" indent="-182880">
              <a:buFont typeface="Arial" panose="020B0604020202020204" pitchFamily="34" charset="0"/>
              <a:buChar char="-"/>
              <a:defRPr sz="1600" b="0">
                <a:solidFill>
                  <a:schemeClr val="tx1"/>
                </a:solidFill>
              </a:defRPr>
            </a:lvl4pPr>
            <a:lvl5pPr marL="365760" indent="-182880">
              <a:buFont typeface="Arial" panose="020B0604020202020204" pitchFamily="34" charset="0"/>
              <a:buChar char="-"/>
              <a:defRPr sz="1600" b="0">
                <a:solidFill>
                  <a:schemeClr val="tx1"/>
                </a:solidFill>
              </a:defRPr>
            </a:lvl5pPr>
            <a:lvl6pPr marL="365760" indent="-182880">
              <a:buFont typeface="Arial" panose="020B0604020202020204" pitchFamily="34" charset="0"/>
              <a:buChar char="-"/>
              <a:defRPr sz="1600" b="0">
                <a:solidFill>
                  <a:schemeClr val="tx1"/>
                </a:solidFill>
              </a:defRPr>
            </a:lvl6pPr>
            <a:lvl7pPr marL="365760" indent="-182880">
              <a:buFont typeface="Arial" panose="020B0604020202020204" pitchFamily="34" charset="0"/>
              <a:buChar char="-"/>
              <a:defRPr sz="1600" b="0">
                <a:solidFill>
                  <a:schemeClr val="tx1"/>
                </a:solidFill>
              </a:defRPr>
            </a:lvl7pPr>
            <a:lvl8pPr marL="365760" indent="-182880">
              <a:buFont typeface="Arial" panose="020B0604020202020204" pitchFamily="34" charset="0"/>
              <a:buChar char="-"/>
              <a:defRPr sz="1600" b="0">
                <a:solidFill>
                  <a:schemeClr val="tx1"/>
                </a:solidFill>
              </a:defRPr>
            </a:lvl8pPr>
            <a:lvl9pPr marL="365760" indent="-182880">
              <a:buFont typeface="Arial" panose="020B0604020202020204" pitchFamily="34" charset="0"/>
              <a:buChar char="-"/>
              <a:defRPr sz="1600" b="0">
                <a:solidFill>
                  <a:schemeClr val="tx1"/>
                </a:solidFill>
              </a:defRPr>
            </a:lvl9pPr>
          </a:lstStyle>
          <a:p>
            <a:pPr lvl="0"/>
            <a:r>
              <a:rPr lang="en-US"/>
              <a:t>Click to edit Master text styles</a:t>
            </a:r>
          </a:p>
        </p:txBody>
      </p:sp>
      <p:sp>
        <p:nvSpPr>
          <p:cNvPr id="26" name="Text Placeholder 4"/>
          <p:cNvSpPr>
            <a:spLocks noGrp="1"/>
          </p:cNvSpPr>
          <p:nvPr>
            <p:ph type="body" sz="quarter" idx="20"/>
          </p:nvPr>
        </p:nvSpPr>
        <p:spPr>
          <a:xfrm>
            <a:off x="4293720" y="1662113"/>
            <a:ext cx="3617265" cy="4394200"/>
          </a:xfrm>
        </p:spPr>
        <p:txBody>
          <a:bodyPr/>
          <a:lstStyle>
            <a:lvl1pPr>
              <a:defRPr b="0">
                <a:solidFill>
                  <a:schemeClr val="tx1"/>
                </a:solidFill>
              </a:defRPr>
            </a:lvl1pPr>
            <a:lvl2pPr marL="182880" indent="-182880">
              <a:buFont typeface="Arial" panose="020B0604020202020204" pitchFamily="34" charset="0"/>
              <a:buChar char="•"/>
              <a:defRPr sz="1800" b="0">
                <a:solidFill>
                  <a:schemeClr val="tx1"/>
                </a:solidFill>
              </a:defRPr>
            </a:lvl2pPr>
            <a:lvl3pPr marL="365760" indent="-182880">
              <a:buFont typeface="Arial" panose="020B0604020202020204" pitchFamily="34" charset="0"/>
              <a:buChar char="-"/>
              <a:defRPr sz="1600" b="0">
                <a:solidFill>
                  <a:schemeClr val="tx1"/>
                </a:solidFill>
              </a:defRPr>
            </a:lvl3pPr>
            <a:lvl4pPr marL="365760" indent="-182880">
              <a:buFont typeface="Arial" panose="020B0604020202020204" pitchFamily="34" charset="0"/>
              <a:buChar char="-"/>
              <a:defRPr sz="1600" b="0">
                <a:solidFill>
                  <a:schemeClr val="tx1"/>
                </a:solidFill>
              </a:defRPr>
            </a:lvl4pPr>
            <a:lvl5pPr marL="365760" indent="-182880">
              <a:buFont typeface="Arial" panose="020B0604020202020204" pitchFamily="34" charset="0"/>
              <a:buChar char="-"/>
              <a:defRPr sz="1600" b="0">
                <a:solidFill>
                  <a:schemeClr val="tx1"/>
                </a:solidFill>
              </a:defRPr>
            </a:lvl5pPr>
            <a:lvl6pPr marL="365760" indent="-182880">
              <a:buFont typeface="Arial" panose="020B0604020202020204" pitchFamily="34" charset="0"/>
              <a:buChar char="-"/>
              <a:defRPr sz="1600" b="0">
                <a:solidFill>
                  <a:schemeClr val="tx1"/>
                </a:solidFill>
              </a:defRPr>
            </a:lvl6pPr>
            <a:lvl7pPr marL="365760" indent="-182880">
              <a:buFont typeface="Arial" panose="020B0604020202020204" pitchFamily="34" charset="0"/>
              <a:buChar char="-"/>
              <a:defRPr sz="1600" b="0">
                <a:solidFill>
                  <a:schemeClr val="tx1"/>
                </a:solidFill>
              </a:defRPr>
            </a:lvl7pPr>
            <a:lvl8pPr marL="365760" indent="-182880">
              <a:buFont typeface="Arial" panose="020B0604020202020204" pitchFamily="34" charset="0"/>
              <a:buChar char="-"/>
              <a:defRPr sz="1600" b="0">
                <a:solidFill>
                  <a:schemeClr val="tx1"/>
                </a:solidFill>
              </a:defRPr>
            </a:lvl8pPr>
            <a:lvl9pPr marL="365760" indent="-182880">
              <a:buFont typeface="Arial" panose="020B0604020202020204" pitchFamily="34" charset="0"/>
              <a:buChar char="-"/>
              <a:defRPr sz="1600" b="0">
                <a:solidFill>
                  <a:schemeClr val="tx1"/>
                </a:solidFill>
              </a:defRPr>
            </a:lvl9pPr>
          </a:lstStyle>
          <a:p>
            <a:pPr lvl="0"/>
            <a:r>
              <a:rPr lang="en-US"/>
              <a:t>Click to edit Master text styles</a:t>
            </a:r>
          </a:p>
        </p:txBody>
      </p:sp>
      <p:sp>
        <p:nvSpPr>
          <p:cNvPr id="27" name="Text Placeholder 4"/>
          <p:cNvSpPr>
            <a:spLocks noGrp="1"/>
          </p:cNvSpPr>
          <p:nvPr>
            <p:ph type="body" sz="quarter" idx="21"/>
          </p:nvPr>
        </p:nvSpPr>
        <p:spPr>
          <a:xfrm>
            <a:off x="8130118" y="1662113"/>
            <a:ext cx="3617265" cy="4394200"/>
          </a:xfrm>
        </p:spPr>
        <p:txBody>
          <a:bodyPr/>
          <a:lstStyle>
            <a:lvl1pPr>
              <a:defRPr b="0">
                <a:solidFill>
                  <a:schemeClr val="tx1"/>
                </a:solidFill>
              </a:defRPr>
            </a:lvl1pPr>
            <a:lvl2pPr marL="182880" indent="-182880">
              <a:buFont typeface="Arial" panose="020B0604020202020204" pitchFamily="34" charset="0"/>
              <a:buChar char="•"/>
              <a:defRPr sz="1800" b="0">
                <a:solidFill>
                  <a:schemeClr val="tx1"/>
                </a:solidFill>
              </a:defRPr>
            </a:lvl2pPr>
            <a:lvl3pPr marL="365760" indent="-182880">
              <a:buFont typeface="Arial" panose="020B0604020202020204" pitchFamily="34" charset="0"/>
              <a:buChar char="-"/>
              <a:defRPr sz="1600" b="0">
                <a:solidFill>
                  <a:schemeClr val="tx1"/>
                </a:solidFill>
              </a:defRPr>
            </a:lvl3pPr>
            <a:lvl4pPr marL="365760" indent="-182880">
              <a:buFont typeface="Arial" panose="020B0604020202020204" pitchFamily="34" charset="0"/>
              <a:buChar char="-"/>
              <a:defRPr sz="1600" b="0">
                <a:solidFill>
                  <a:schemeClr val="tx1"/>
                </a:solidFill>
              </a:defRPr>
            </a:lvl4pPr>
            <a:lvl5pPr marL="365760" indent="-182880">
              <a:buFont typeface="Arial" panose="020B0604020202020204" pitchFamily="34" charset="0"/>
              <a:buChar char="-"/>
              <a:defRPr sz="1600" b="0">
                <a:solidFill>
                  <a:schemeClr val="tx1"/>
                </a:solidFill>
              </a:defRPr>
            </a:lvl5pPr>
            <a:lvl6pPr marL="365760" indent="-182880">
              <a:buFont typeface="Arial" panose="020B0604020202020204" pitchFamily="34" charset="0"/>
              <a:buChar char="-"/>
              <a:defRPr sz="1600" b="0">
                <a:solidFill>
                  <a:schemeClr val="tx1"/>
                </a:solidFill>
              </a:defRPr>
            </a:lvl6pPr>
            <a:lvl7pPr marL="365760" indent="-182880">
              <a:buFont typeface="Arial" panose="020B0604020202020204" pitchFamily="34" charset="0"/>
              <a:buChar char="-"/>
              <a:defRPr sz="1600" b="0">
                <a:solidFill>
                  <a:schemeClr val="tx1"/>
                </a:solidFill>
              </a:defRPr>
            </a:lvl7pPr>
            <a:lvl8pPr marL="365760" indent="-182880">
              <a:buFont typeface="Arial" panose="020B0604020202020204" pitchFamily="34" charset="0"/>
              <a:buChar char="-"/>
              <a:defRPr sz="1600" b="0">
                <a:solidFill>
                  <a:schemeClr val="tx1"/>
                </a:solidFill>
              </a:defRPr>
            </a:lvl8pPr>
            <a:lvl9pPr marL="365760" indent="-182880">
              <a:buFont typeface="Arial" panose="020B0604020202020204" pitchFamily="34" charset="0"/>
              <a:buChar char="-"/>
              <a:defRPr sz="1600" b="0">
                <a:solidFill>
                  <a:schemeClr val="tx1"/>
                </a:solidFill>
              </a:defRPr>
            </a:lvl9pPr>
          </a:lstStyle>
          <a:p>
            <a:pPr lvl="0"/>
            <a:r>
              <a:rPr lang="en-US"/>
              <a:t>Click to edit Master text styles</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2" name="Text Placeholder 6"/>
          <p:cNvSpPr>
            <a:spLocks noGrp="1"/>
          </p:cNvSpPr>
          <p:nvPr>
            <p:ph type="body" sz="quarter" idx="16"/>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2"/>
          </p:nvPr>
        </p:nvSpPr>
        <p:spPr/>
        <p:txBody>
          <a:bodyPr/>
          <a:lstStyle/>
          <a:p>
            <a:endParaRPr lang="en-US" dirty="0"/>
          </a:p>
        </p:txBody>
      </p:sp>
      <p:sp>
        <p:nvSpPr>
          <p:cNvPr id="6" name="Slide Number Placeholder 5"/>
          <p:cNvSpPr>
            <a:spLocks noGrp="1"/>
          </p:cNvSpPr>
          <p:nvPr>
            <p:ph type="sldNum" sz="quarter" idx="23"/>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8026864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3" y="1662113"/>
            <a:ext cx="5514824"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5"/>
          <p:cNvSpPr>
            <a:spLocks noGrp="1"/>
          </p:cNvSpPr>
          <p:nvPr>
            <p:ph sz="quarter" idx="17"/>
          </p:nvPr>
        </p:nvSpPr>
        <p:spPr>
          <a:xfrm>
            <a:off x="6215095" y="1662113"/>
            <a:ext cx="5513235"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1" name="Text Placeholder 6"/>
          <p:cNvSpPr>
            <a:spLocks noGrp="1"/>
          </p:cNvSpPr>
          <p:nvPr>
            <p:ph type="body" sz="quarter" idx="1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9"/>
          </p:nvPr>
        </p:nvSpPr>
        <p:spPr/>
        <p:txBody>
          <a:bodyPr/>
          <a:lstStyle/>
          <a:p>
            <a:endParaRPr lang="en-US" dirty="0"/>
          </a:p>
        </p:txBody>
      </p:sp>
      <p:sp>
        <p:nvSpPr>
          <p:cNvPr id="5" name="Slide Number Placeholder 4"/>
          <p:cNvSpPr>
            <a:spLocks noGrp="1"/>
          </p:cNvSpPr>
          <p:nvPr>
            <p:ph type="sldNum" sz="quarter" idx="20"/>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5957269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3" y="1662113"/>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5"/>
          <p:cNvSpPr>
            <a:spLocks noGrp="1"/>
          </p:cNvSpPr>
          <p:nvPr>
            <p:ph sz="quarter" idx="17"/>
          </p:nvPr>
        </p:nvSpPr>
        <p:spPr>
          <a:xfrm>
            <a:off x="4293863" y="1662113"/>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5"/>
          <p:cNvSpPr>
            <a:spLocks noGrp="1"/>
          </p:cNvSpPr>
          <p:nvPr>
            <p:ph sz="quarter" idx="18"/>
          </p:nvPr>
        </p:nvSpPr>
        <p:spPr>
          <a:xfrm>
            <a:off x="8130118" y="1662113"/>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1" name="Text Placeholder 6"/>
          <p:cNvSpPr>
            <a:spLocks noGrp="1"/>
          </p:cNvSpPr>
          <p:nvPr>
            <p:ph type="body" sz="quarter" idx="19"/>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0"/>
          </p:nvPr>
        </p:nvSpPr>
        <p:spPr/>
        <p:txBody>
          <a:bodyPr/>
          <a:lstStyle/>
          <a:p>
            <a:endParaRPr lang="en-US" dirty="0"/>
          </a:p>
        </p:txBody>
      </p:sp>
      <p:sp>
        <p:nvSpPr>
          <p:cNvPr id="5" name="Slide Number Placeholder 4"/>
          <p:cNvSpPr>
            <a:spLocks noGrp="1"/>
          </p:cNvSpPr>
          <p:nvPr>
            <p:ph type="sldNum" sz="quarter" idx="21"/>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9134022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Left column narrow">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3" y="1662113"/>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5"/>
          <p:cNvSpPr>
            <a:spLocks noGrp="1"/>
          </p:cNvSpPr>
          <p:nvPr>
            <p:ph sz="quarter" idx="17"/>
          </p:nvPr>
        </p:nvSpPr>
        <p:spPr>
          <a:xfrm>
            <a:off x="4293863" y="1662113"/>
            <a:ext cx="7434467"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1" name="Text Placeholder 6"/>
          <p:cNvSpPr>
            <a:spLocks noGrp="1"/>
          </p:cNvSpPr>
          <p:nvPr>
            <p:ph type="body" sz="quarter" idx="1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9"/>
          </p:nvPr>
        </p:nvSpPr>
        <p:spPr/>
        <p:txBody>
          <a:bodyPr/>
          <a:lstStyle/>
          <a:p>
            <a:endParaRPr lang="en-US" dirty="0"/>
          </a:p>
        </p:txBody>
      </p:sp>
      <p:sp>
        <p:nvSpPr>
          <p:cNvPr id="5" name="Slide Number Placeholder 4"/>
          <p:cNvSpPr>
            <a:spLocks noGrp="1"/>
          </p:cNvSpPr>
          <p:nvPr>
            <p:ph type="sldNum" sz="quarter" idx="20"/>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754836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Option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62084" y="1569834"/>
            <a:ext cx="7434611" cy="1419429"/>
          </a:xfrm>
        </p:spPr>
        <p:txBody>
          <a:bodyPr/>
          <a:lstStyle>
            <a:lvl1pPr>
              <a:defRPr sz="2800">
                <a:solidFill>
                  <a:srgbClr val="A6093D"/>
                </a:solidFill>
              </a:defRPr>
            </a:lvl1pPr>
          </a:lstStyle>
          <a:p>
            <a:r>
              <a:rPr lang="en-US"/>
              <a:t>Click to edit Master title style</a:t>
            </a:r>
            <a:br>
              <a:rPr lang="en-US"/>
            </a:br>
            <a:r>
              <a:rPr lang="en-US"/>
              <a:t>line 2 goes here</a:t>
            </a:r>
          </a:p>
        </p:txBody>
      </p:sp>
      <p:sp>
        <p:nvSpPr>
          <p:cNvPr id="10" name="Text Placeholder 4"/>
          <p:cNvSpPr>
            <a:spLocks noGrp="1"/>
          </p:cNvSpPr>
          <p:nvPr>
            <p:ph type="body" sz="quarter" idx="12"/>
          </p:nvPr>
        </p:nvSpPr>
        <p:spPr>
          <a:xfrm>
            <a:off x="462083" y="3155787"/>
            <a:ext cx="7434612" cy="1072265"/>
          </a:xfrm>
        </p:spPr>
        <p:txBody>
          <a:bodyPr/>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sp>
        <p:nvSpPr>
          <p:cNvPr id="12" name="Date Placeholder 23"/>
          <p:cNvSpPr>
            <a:spLocks noGrp="1"/>
          </p:cNvSpPr>
          <p:nvPr>
            <p:ph type="dt" sz="half" idx="13"/>
          </p:nvPr>
        </p:nvSpPr>
        <p:spPr>
          <a:xfrm>
            <a:off x="461434" y="4089691"/>
            <a:ext cx="5516033" cy="457200"/>
          </a:xfrm>
          <a:prstGeom prst="rect">
            <a:avLst/>
          </a:prstGeom>
        </p:spPr>
        <p:txBody>
          <a:bodyPr/>
          <a:lstStyle>
            <a:lvl1pPr marL="0" indent="-3657600" algn="l" defTabSz="914400" rtl="0" eaLnBrk="1" latinLnBrk="0" hangingPunct="1">
              <a:defRPr lang="en-US" sz="1600" kern="1200" smtClean="0">
                <a:solidFill>
                  <a:schemeClr val="tx1"/>
                </a:solidFill>
                <a:latin typeface="Arial" panose="020B0604020202020204" pitchFamily="34" charset="0"/>
                <a:ea typeface="+mn-ea"/>
                <a:cs typeface="Arial" panose="020B0604020202020204" pitchFamily="34" charset="0"/>
              </a:defRPr>
            </a:lvl1pPr>
          </a:lstStyle>
          <a:p>
            <a:endParaRPr lang="en-U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840331" y="6214885"/>
            <a:ext cx="2080771" cy="347473"/>
          </a:xfrm>
          <a:prstGeom prst="rect">
            <a:avLst/>
          </a:prstGeom>
        </p:spPr>
      </p:pic>
    </p:spTree>
    <p:extLst>
      <p:ext uri="{BB962C8B-B14F-4D97-AF65-F5344CB8AC3E}">
        <p14:creationId xmlns:p14="http://schemas.microsoft.com/office/powerpoint/2010/main" val="30796561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Left column w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3" y="1662113"/>
            <a:ext cx="7434612"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5"/>
          <p:cNvSpPr>
            <a:spLocks noGrp="1"/>
          </p:cNvSpPr>
          <p:nvPr>
            <p:ph sz="quarter" idx="17"/>
          </p:nvPr>
        </p:nvSpPr>
        <p:spPr>
          <a:xfrm>
            <a:off x="8130118" y="1662113"/>
            <a:ext cx="3598212"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1" name="Text Placeholder 6"/>
          <p:cNvSpPr>
            <a:spLocks noGrp="1"/>
          </p:cNvSpPr>
          <p:nvPr>
            <p:ph type="body" sz="quarter" idx="1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9"/>
          </p:nvPr>
        </p:nvSpPr>
        <p:spPr/>
        <p:txBody>
          <a:bodyPr/>
          <a:lstStyle/>
          <a:p>
            <a:endParaRPr lang="en-US" dirty="0"/>
          </a:p>
        </p:txBody>
      </p:sp>
      <p:sp>
        <p:nvSpPr>
          <p:cNvPr id="5" name="Slide Number Placeholder 4"/>
          <p:cNvSpPr>
            <a:spLocks noGrp="1"/>
          </p:cNvSpPr>
          <p:nvPr>
            <p:ph type="sldNum" sz="quarter" idx="20"/>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8947177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 column compare_top highl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7" y="1662115"/>
            <a:ext cx="3617268"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3" y="2514601"/>
            <a:ext cx="3607740"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8"/>
          <p:cNvSpPr>
            <a:spLocks noGrp="1"/>
          </p:cNvSpPr>
          <p:nvPr>
            <p:ph sz="quarter" idx="25"/>
          </p:nvPr>
        </p:nvSpPr>
        <p:spPr>
          <a:xfrm>
            <a:off x="4288954" y="2514602"/>
            <a:ext cx="3607740" cy="35417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8"/>
          <p:cNvSpPr>
            <a:spLocks noGrp="1"/>
          </p:cNvSpPr>
          <p:nvPr>
            <p:ph sz="quarter" idx="27"/>
          </p:nvPr>
        </p:nvSpPr>
        <p:spPr>
          <a:xfrm>
            <a:off x="8120589" y="2514602"/>
            <a:ext cx="3607740" cy="35417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20" name="Text Placeholder 6"/>
          <p:cNvSpPr>
            <a:spLocks noGrp="1"/>
          </p:cNvSpPr>
          <p:nvPr>
            <p:ph type="body" sz="quarter" idx="2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14" name="Text Placeholder 4"/>
          <p:cNvSpPr>
            <a:spLocks noGrp="1"/>
          </p:cNvSpPr>
          <p:nvPr>
            <p:ph type="body" sz="quarter" idx="30"/>
          </p:nvPr>
        </p:nvSpPr>
        <p:spPr>
          <a:xfrm>
            <a:off x="4294718" y="1662115"/>
            <a:ext cx="3617268"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16" name="Text Placeholder 4"/>
          <p:cNvSpPr>
            <a:spLocks noGrp="1"/>
          </p:cNvSpPr>
          <p:nvPr>
            <p:ph type="body" sz="quarter" idx="31"/>
          </p:nvPr>
        </p:nvSpPr>
        <p:spPr>
          <a:xfrm>
            <a:off x="8119873" y="1662115"/>
            <a:ext cx="3617268"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4" name="Footer Placeholder 3"/>
          <p:cNvSpPr>
            <a:spLocks noGrp="1"/>
          </p:cNvSpPr>
          <p:nvPr>
            <p:ph type="ftr" sz="quarter" idx="32"/>
          </p:nvPr>
        </p:nvSpPr>
        <p:spPr/>
        <p:txBody>
          <a:bodyPr/>
          <a:lstStyle/>
          <a:p>
            <a:endParaRPr lang="en-US" dirty="0"/>
          </a:p>
        </p:txBody>
      </p:sp>
      <p:sp>
        <p:nvSpPr>
          <p:cNvPr id="6" name="Slide Number Placeholder 5"/>
          <p:cNvSpPr>
            <a:spLocks noGrp="1"/>
          </p:cNvSpPr>
          <p:nvPr>
            <p:ph type="sldNum" sz="quarter" idx="33"/>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4990848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 column compare_bottom highl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7" y="4737102"/>
            <a:ext cx="3617268" cy="1309687"/>
          </a:xfrm>
        </p:spPr>
        <p:txBody>
          <a:bodyPr/>
          <a:lstStyle>
            <a:lvl1pPr>
              <a:spcAft>
                <a:spcPts val="0"/>
              </a:spcAft>
              <a:defRPr b="1">
                <a:solidFill>
                  <a:schemeClr val="tx1"/>
                </a:solidFill>
              </a:defRPr>
            </a:lvl1pPr>
            <a:lvl2pPr marL="182880" indent="-182880">
              <a:buFont typeface="Arial" panose="020B0604020202020204" pitchFamily="34" charset="0"/>
              <a:buChar char="•"/>
              <a:defRPr sz="1800" b="1">
                <a:solidFill>
                  <a:schemeClr val="tx1"/>
                </a:solidFill>
              </a:defRPr>
            </a:lvl2pPr>
            <a:lvl3pPr marL="365760" indent="-182880">
              <a:buFont typeface="Arial" panose="020B0604020202020204" pitchFamily="34" charset="0"/>
              <a:buChar char="-"/>
              <a:defRPr sz="1800" b="1">
                <a:solidFill>
                  <a:schemeClr val="tx1"/>
                </a:solidFill>
              </a:defRPr>
            </a:lvl3pPr>
            <a:lvl4pPr marL="365760" indent="-182880">
              <a:buFont typeface="Arial" panose="020B0604020202020204" pitchFamily="34" charset="0"/>
              <a:buChar char="-"/>
              <a:defRPr sz="1800" b="1">
                <a:solidFill>
                  <a:schemeClr val="tx1"/>
                </a:solidFill>
              </a:defRPr>
            </a:lvl4pPr>
            <a:lvl5pPr marL="365760" indent="-182880">
              <a:buFont typeface="Arial" panose="020B0604020202020204" pitchFamily="34" charset="0"/>
              <a:buChar char="-"/>
              <a:defRPr sz="1800" b="1">
                <a:solidFill>
                  <a:schemeClr val="tx1"/>
                </a:solidFill>
              </a:defRPr>
            </a:lvl5pPr>
            <a:lvl6pPr marL="365760" indent="-182880">
              <a:buFont typeface="Arial" panose="020B0604020202020204" pitchFamily="34" charset="0"/>
              <a:buChar char="-"/>
              <a:defRPr sz="1800" b="1">
                <a:solidFill>
                  <a:schemeClr val="tx1"/>
                </a:solidFill>
              </a:defRPr>
            </a:lvl6pPr>
            <a:lvl7pPr marL="365760" indent="-182880">
              <a:buFont typeface="Arial" panose="020B0604020202020204" pitchFamily="34" charset="0"/>
              <a:buChar char="-"/>
              <a:defRPr sz="1800" b="1">
                <a:solidFill>
                  <a:schemeClr val="tx1"/>
                </a:solidFill>
              </a:defRPr>
            </a:lvl7pPr>
            <a:lvl8pPr marL="365760" indent="-182880">
              <a:buFont typeface="Arial" panose="020B0604020202020204" pitchFamily="34" charset="0"/>
              <a:buChar char="-"/>
              <a:defRPr sz="1800" b="1">
                <a:solidFill>
                  <a:schemeClr val="tx1"/>
                </a:solidFill>
              </a:defRPr>
            </a:lvl8pPr>
            <a:lvl9pPr marL="365760" indent="-182880">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3" y="1670052"/>
            <a:ext cx="3607740"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4"/>
          <p:cNvSpPr>
            <a:spLocks noGrp="1"/>
          </p:cNvSpPr>
          <p:nvPr>
            <p:ph type="body" sz="quarter" idx="24"/>
          </p:nvPr>
        </p:nvSpPr>
        <p:spPr>
          <a:xfrm>
            <a:off x="4282603" y="4737102"/>
            <a:ext cx="3617268" cy="1309687"/>
          </a:xfrm>
        </p:spPr>
        <p:txBody>
          <a:bodyPr/>
          <a:lstStyle>
            <a:lvl1pPr>
              <a:defRPr b="1">
                <a:solidFill>
                  <a:schemeClr val="tx1"/>
                </a:solidFill>
              </a:defRPr>
            </a:lvl1pPr>
            <a:lvl2pPr marL="182880" indent="-182880">
              <a:buFont typeface="Arial" panose="020B0604020202020204" pitchFamily="34" charset="0"/>
              <a:buChar char="•"/>
              <a:defRPr sz="1800" b="1">
                <a:solidFill>
                  <a:schemeClr val="tx1"/>
                </a:solidFill>
              </a:defRPr>
            </a:lvl2pPr>
            <a:lvl3pPr marL="365760" indent="-182880">
              <a:buFont typeface="Arial" panose="020B0604020202020204" pitchFamily="34" charset="0"/>
              <a:buChar char="-"/>
              <a:defRPr sz="1800" b="1">
                <a:solidFill>
                  <a:schemeClr val="tx1"/>
                </a:solidFill>
              </a:defRPr>
            </a:lvl3pPr>
            <a:lvl4pPr marL="365760" indent="-182880">
              <a:buFont typeface="Arial" panose="020B0604020202020204" pitchFamily="34" charset="0"/>
              <a:buChar char="-"/>
              <a:defRPr sz="1800" b="1">
                <a:solidFill>
                  <a:schemeClr val="tx1"/>
                </a:solidFill>
              </a:defRPr>
            </a:lvl4pPr>
            <a:lvl5pPr marL="365760" indent="-182880">
              <a:buFont typeface="Arial" panose="020B0604020202020204" pitchFamily="34" charset="0"/>
              <a:buChar char="-"/>
              <a:defRPr sz="1800" b="1">
                <a:solidFill>
                  <a:schemeClr val="tx1"/>
                </a:solidFill>
              </a:defRPr>
            </a:lvl5pPr>
            <a:lvl6pPr marL="365760" indent="-182880">
              <a:buFont typeface="Arial" panose="020B0604020202020204" pitchFamily="34" charset="0"/>
              <a:buChar char="-"/>
              <a:defRPr sz="1800" b="1">
                <a:solidFill>
                  <a:schemeClr val="tx1"/>
                </a:solidFill>
              </a:defRPr>
            </a:lvl6pPr>
            <a:lvl7pPr marL="365760" indent="-182880">
              <a:buFont typeface="Arial" panose="020B0604020202020204" pitchFamily="34" charset="0"/>
              <a:buChar char="-"/>
              <a:defRPr sz="1800" b="1">
                <a:solidFill>
                  <a:schemeClr val="tx1"/>
                </a:solidFill>
              </a:defRPr>
            </a:lvl7pPr>
            <a:lvl8pPr marL="365760" indent="-182880">
              <a:buFont typeface="Arial" panose="020B0604020202020204" pitchFamily="34" charset="0"/>
              <a:buChar char="-"/>
              <a:defRPr sz="1800" b="1">
                <a:solidFill>
                  <a:schemeClr val="tx1"/>
                </a:solidFill>
              </a:defRPr>
            </a:lvl8pPr>
            <a:lvl9pPr marL="365760" indent="-182880">
              <a:buFont typeface="Arial" panose="020B0604020202020204" pitchFamily="34" charset="0"/>
              <a:buChar char="-"/>
              <a:defRPr sz="1800" b="1">
                <a:solidFill>
                  <a:schemeClr val="tx1"/>
                </a:solidFill>
              </a:defRPr>
            </a:lvl9pPr>
          </a:lstStyle>
          <a:p>
            <a:pPr lvl="0"/>
            <a:r>
              <a:rPr lang="en-US"/>
              <a:t>Click to edit Master text styles</a:t>
            </a:r>
          </a:p>
        </p:txBody>
      </p:sp>
      <p:sp>
        <p:nvSpPr>
          <p:cNvPr id="20" name="Content Placeholder 8"/>
          <p:cNvSpPr>
            <a:spLocks noGrp="1"/>
          </p:cNvSpPr>
          <p:nvPr>
            <p:ph sz="quarter" idx="25"/>
          </p:nvPr>
        </p:nvSpPr>
        <p:spPr>
          <a:xfrm>
            <a:off x="4292131" y="1670052"/>
            <a:ext cx="3607740"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4"/>
          <p:cNvSpPr>
            <a:spLocks noGrp="1"/>
          </p:cNvSpPr>
          <p:nvPr>
            <p:ph type="body" sz="quarter" idx="26"/>
          </p:nvPr>
        </p:nvSpPr>
        <p:spPr>
          <a:xfrm>
            <a:off x="8111063" y="4737102"/>
            <a:ext cx="3617268" cy="1309687"/>
          </a:xfrm>
        </p:spPr>
        <p:txBody>
          <a:bodyPr/>
          <a:lstStyle>
            <a:lvl1pPr>
              <a:defRPr b="1">
                <a:solidFill>
                  <a:schemeClr val="tx1"/>
                </a:solidFill>
              </a:defRPr>
            </a:lvl1pPr>
            <a:lvl2pPr marL="182880" indent="-182880">
              <a:buFont typeface="Arial" panose="020B0604020202020204" pitchFamily="34" charset="0"/>
              <a:buChar char="•"/>
              <a:defRPr sz="1800" b="1">
                <a:solidFill>
                  <a:schemeClr val="tx1"/>
                </a:solidFill>
              </a:defRPr>
            </a:lvl2pPr>
            <a:lvl3pPr marL="365760" indent="-182880">
              <a:buFont typeface="Arial" panose="020B0604020202020204" pitchFamily="34" charset="0"/>
              <a:buChar char="-"/>
              <a:defRPr sz="1800" b="1">
                <a:solidFill>
                  <a:schemeClr val="tx1"/>
                </a:solidFill>
              </a:defRPr>
            </a:lvl3pPr>
            <a:lvl4pPr marL="365760" indent="-182880">
              <a:buFont typeface="Arial" panose="020B0604020202020204" pitchFamily="34" charset="0"/>
              <a:buChar char="-"/>
              <a:defRPr sz="1800" b="1">
                <a:solidFill>
                  <a:schemeClr val="tx1"/>
                </a:solidFill>
              </a:defRPr>
            </a:lvl4pPr>
            <a:lvl5pPr marL="365760" indent="-182880">
              <a:buFont typeface="Arial" panose="020B0604020202020204" pitchFamily="34" charset="0"/>
              <a:buChar char="-"/>
              <a:defRPr sz="1800" b="1">
                <a:solidFill>
                  <a:schemeClr val="tx1"/>
                </a:solidFill>
              </a:defRPr>
            </a:lvl5pPr>
            <a:lvl6pPr marL="365760" indent="-182880">
              <a:buFont typeface="Arial" panose="020B0604020202020204" pitchFamily="34" charset="0"/>
              <a:buChar char="-"/>
              <a:defRPr sz="1800" b="1">
                <a:solidFill>
                  <a:schemeClr val="tx1"/>
                </a:solidFill>
              </a:defRPr>
            </a:lvl6pPr>
            <a:lvl7pPr marL="365760" indent="-182880">
              <a:buFont typeface="Arial" panose="020B0604020202020204" pitchFamily="34" charset="0"/>
              <a:buChar char="-"/>
              <a:defRPr sz="1800" b="1">
                <a:solidFill>
                  <a:schemeClr val="tx1"/>
                </a:solidFill>
              </a:defRPr>
            </a:lvl7pPr>
            <a:lvl8pPr marL="365760" indent="-182880">
              <a:buFont typeface="Arial" panose="020B0604020202020204" pitchFamily="34" charset="0"/>
              <a:buChar char="-"/>
              <a:defRPr sz="1800" b="1">
                <a:solidFill>
                  <a:schemeClr val="tx1"/>
                </a:solidFill>
              </a:defRPr>
            </a:lvl8pPr>
            <a:lvl9pPr marL="365760" indent="-182880">
              <a:buFont typeface="Arial" panose="020B0604020202020204" pitchFamily="34" charset="0"/>
              <a:buChar char="-"/>
              <a:defRPr sz="1800" b="1">
                <a:solidFill>
                  <a:schemeClr val="tx1"/>
                </a:solidFill>
              </a:defRPr>
            </a:lvl9pPr>
          </a:lstStyle>
          <a:p>
            <a:pPr lvl="0"/>
            <a:r>
              <a:rPr lang="en-US"/>
              <a:t>Click to edit Master text styles</a:t>
            </a:r>
          </a:p>
        </p:txBody>
      </p:sp>
      <p:sp>
        <p:nvSpPr>
          <p:cNvPr id="22" name="Content Placeholder 8"/>
          <p:cNvSpPr>
            <a:spLocks noGrp="1"/>
          </p:cNvSpPr>
          <p:nvPr>
            <p:ph sz="quarter" idx="27"/>
          </p:nvPr>
        </p:nvSpPr>
        <p:spPr>
          <a:xfrm>
            <a:off x="8120590" y="1670052"/>
            <a:ext cx="3607740"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8" name="Text Placeholder 6"/>
          <p:cNvSpPr>
            <a:spLocks noGrp="1"/>
          </p:cNvSpPr>
          <p:nvPr>
            <p:ph type="body" sz="quarter" idx="2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9"/>
          </p:nvPr>
        </p:nvSpPr>
        <p:spPr/>
        <p:txBody>
          <a:bodyPr/>
          <a:lstStyle/>
          <a:p>
            <a:endParaRPr lang="en-US" dirty="0"/>
          </a:p>
        </p:txBody>
      </p:sp>
      <p:sp>
        <p:nvSpPr>
          <p:cNvPr id="6" name="Slide Number Placeholder 5"/>
          <p:cNvSpPr>
            <a:spLocks noGrp="1"/>
          </p:cNvSpPr>
          <p:nvPr>
            <p:ph type="sldNum" sz="quarter" idx="30"/>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4467286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eadlin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8" name="Text Placeholder 6"/>
          <p:cNvSpPr>
            <a:spLocks noGrp="1"/>
          </p:cNvSpPr>
          <p:nvPr>
            <p:ph type="body" sz="quarter" idx="16"/>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7"/>
          </p:nvPr>
        </p:nvSpPr>
        <p:spPr/>
        <p:txBody>
          <a:bodyPr/>
          <a:lstStyle/>
          <a:p>
            <a:endParaRPr lang="en-US" dirty="0"/>
          </a:p>
        </p:txBody>
      </p:sp>
      <p:sp>
        <p:nvSpPr>
          <p:cNvPr id="5" name="Slide Number Placeholder 4"/>
          <p:cNvSpPr>
            <a:spLocks noGrp="1"/>
          </p:cNvSpPr>
          <p:nvPr>
            <p:ph type="sldNum" sz="quarter" idx="18"/>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16743505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oter only">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4" name="Slide Number Placeholder 3"/>
          <p:cNvSpPr>
            <a:spLocks noGrp="1"/>
          </p:cNvSpPr>
          <p:nvPr>
            <p:ph type="sldNum" sz="quarter" idx="18"/>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913601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Big_Picture_place-holder">
    <p:spTree>
      <p:nvGrpSpPr>
        <p:cNvPr id="1" name=""/>
        <p:cNvGrpSpPr/>
        <p:nvPr/>
      </p:nvGrpSpPr>
      <p:grpSpPr>
        <a:xfrm>
          <a:off x="0" y="0"/>
          <a:ext cx="0" cy="0"/>
          <a:chOff x="0" y="0"/>
          <a:chExt cx="0" cy="0"/>
        </a:xfrm>
      </p:grpSpPr>
      <p:sp>
        <p:nvSpPr>
          <p:cNvPr id="9" name="Picture Placeholder 22"/>
          <p:cNvSpPr>
            <a:spLocks noGrp="1" noChangeAspect="1"/>
          </p:cNvSpPr>
          <p:nvPr>
            <p:ph type="pic" sz="quarter" idx="13"/>
          </p:nvPr>
        </p:nvSpPr>
        <p:spPr>
          <a:xfrm>
            <a:off x="1" y="-1"/>
            <a:ext cx="12203143" cy="6858001"/>
          </a:xfrm>
        </p:spPr>
        <p:txBody>
          <a:bodyPr>
            <a:normAutofit/>
          </a:bodyPr>
          <a:lstStyle>
            <a:lvl1pPr marL="0" indent="0">
              <a:buNone/>
              <a:defRPr sz="1200">
                <a:latin typeface="Raleway Light"/>
                <a:cs typeface="Raleway Light"/>
              </a:defRPr>
            </a:lvl1pPr>
          </a:lstStyle>
          <a:p>
            <a:endParaRPr lang="id-ID"/>
          </a:p>
        </p:txBody>
      </p:sp>
      <p:sp>
        <p:nvSpPr>
          <p:cNvPr id="3" name="Date Placeholder 3"/>
          <p:cNvSpPr>
            <a:spLocks noGrp="1"/>
          </p:cNvSpPr>
          <p:nvPr>
            <p:ph type="dt" sz="half" idx="2"/>
          </p:nvPr>
        </p:nvSpPr>
        <p:spPr>
          <a:xfrm>
            <a:off x="838200" y="6565277"/>
            <a:ext cx="2743200" cy="365125"/>
          </a:xfrm>
          <a:prstGeom prst="rect">
            <a:avLst/>
          </a:prstGeom>
        </p:spPr>
        <p:txBody>
          <a:bodyPr vert="horz" lIns="45720" tIns="22860" rIns="45720" bIns="22860" rtlCol="0" anchor="ctr"/>
          <a:lstStyle>
            <a:lvl1pPr algn="l">
              <a:defRPr sz="800">
                <a:solidFill>
                  <a:schemeClr val="bg1">
                    <a:lumMod val="65000"/>
                  </a:schemeClr>
                </a:solidFill>
                <a:latin typeface="Lato Regular"/>
                <a:cs typeface="Lato Regular"/>
              </a:defRPr>
            </a:lvl1pPr>
          </a:lstStyle>
          <a:p>
            <a:endParaRPr lang="en-US" dirty="0">
              <a:solidFill>
                <a:prstClr val="white">
                  <a:lumMod val="65000"/>
                </a:prstClr>
              </a:solidFill>
            </a:endParaRPr>
          </a:p>
        </p:txBody>
      </p:sp>
      <p:sp>
        <p:nvSpPr>
          <p:cNvPr id="4" name="Footer Placeholder 4"/>
          <p:cNvSpPr>
            <a:spLocks noGrp="1"/>
          </p:cNvSpPr>
          <p:nvPr>
            <p:ph type="ftr" sz="quarter" idx="3"/>
          </p:nvPr>
        </p:nvSpPr>
        <p:spPr>
          <a:xfrm>
            <a:off x="4038600" y="6565277"/>
            <a:ext cx="4114800" cy="365125"/>
          </a:xfrm>
          <a:prstGeom prst="rect">
            <a:avLst/>
          </a:prstGeom>
        </p:spPr>
        <p:txBody>
          <a:bodyPr vert="horz" lIns="45720" tIns="22860" rIns="45720" bIns="22860" rtlCol="0" anchor="ctr"/>
          <a:lstStyle>
            <a:lvl1pPr algn="ctr">
              <a:defRPr sz="800">
                <a:solidFill>
                  <a:schemeClr val="bg1">
                    <a:lumMod val="65000"/>
                  </a:schemeClr>
                </a:solidFill>
                <a:latin typeface="Lato Regular"/>
                <a:cs typeface="Lato Regular"/>
              </a:defRPr>
            </a:lvl1pPr>
          </a:lstStyle>
          <a:p>
            <a:endParaRPr lang="en-US" dirty="0">
              <a:solidFill>
                <a:prstClr val="white">
                  <a:lumMod val="65000"/>
                </a:prstClr>
              </a:solidFill>
            </a:endParaRPr>
          </a:p>
        </p:txBody>
      </p:sp>
      <p:sp>
        <p:nvSpPr>
          <p:cNvPr id="5" name="Slide Number Placeholder 5"/>
          <p:cNvSpPr>
            <a:spLocks noGrp="1"/>
          </p:cNvSpPr>
          <p:nvPr>
            <p:ph type="sldNum" sz="quarter" idx="4"/>
          </p:nvPr>
        </p:nvSpPr>
        <p:spPr>
          <a:xfrm>
            <a:off x="8610600" y="6565277"/>
            <a:ext cx="2743200" cy="365125"/>
          </a:xfrm>
          <a:prstGeom prst="rect">
            <a:avLst/>
          </a:prstGeom>
        </p:spPr>
        <p:txBody>
          <a:bodyPr vert="horz" lIns="45720" tIns="22860" rIns="45720" bIns="22860" rtlCol="0" anchor="ctr"/>
          <a:lstStyle>
            <a:lvl1pPr algn="r">
              <a:defRPr sz="800">
                <a:solidFill>
                  <a:schemeClr val="bg1">
                    <a:lumMod val="65000"/>
                  </a:schemeClr>
                </a:solidFill>
                <a:latin typeface="Lato Regular"/>
                <a:cs typeface="Lato Regular"/>
              </a:defRPr>
            </a:lvl1pPr>
          </a:lstStyle>
          <a:p>
            <a:fld id="{FCEE2C88-6C8F-484D-AF69-578F576B1F44}" type="slidenum">
              <a:rPr lang="en-US" smtClean="0">
                <a:solidFill>
                  <a:prstClr val="white">
                    <a:lumMod val="65000"/>
                  </a:prstClr>
                </a:solidFill>
              </a:rPr>
              <a:pPr/>
              <a:t>‹#›</a:t>
            </a:fld>
            <a:endParaRPr lang="en-US" dirty="0">
              <a:solidFill>
                <a:prstClr val="white">
                  <a:lumMod val="65000"/>
                </a:prstClr>
              </a:solidFill>
            </a:endParaRPr>
          </a:p>
        </p:txBody>
      </p:sp>
    </p:spTree>
    <p:extLst>
      <p:ext uri="{BB962C8B-B14F-4D97-AF65-F5344CB8AC3E}">
        <p14:creationId xmlns:p14="http://schemas.microsoft.com/office/powerpoint/2010/main" val="41190498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627ED9C8-F09A-4D9E-BEC0-4725162E21FF}" type="datetimeFigureOut">
              <a:rPr lang="en-US" smtClean="0"/>
              <a:t>7/15/2025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C7D807A-D3EC-4DEA-86E2-120E4093F1A6}" type="slidenum">
              <a:rPr lang="en-US" smtClean="0"/>
              <a:t>‹#›</a:t>
            </a:fld>
            <a:endParaRPr lang="en-US" dirty="0"/>
          </a:p>
        </p:txBody>
      </p:sp>
    </p:spTree>
    <p:extLst>
      <p:ext uri="{BB962C8B-B14F-4D97-AF65-F5344CB8AC3E}">
        <p14:creationId xmlns:p14="http://schemas.microsoft.com/office/powerpoint/2010/main" val="23227259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D3F204D-728D-4302-8D57-D36134D500B7}" type="datetimeFigureOut">
              <a:rPr lang="en-US" smtClean="0"/>
              <a:t>7/15/2025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53D06D-D758-48B2-A8B7-6F7C0AE9339A}" type="slidenum">
              <a:rPr lang="en-US" smtClean="0"/>
              <a:t>‹#›</a:t>
            </a:fld>
            <a:endParaRPr lang="en-US"/>
          </a:p>
        </p:txBody>
      </p:sp>
    </p:spTree>
    <p:extLst>
      <p:ext uri="{BB962C8B-B14F-4D97-AF65-F5344CB8AC3E}">
        <p14:creationId xmlns:p14="http://schemas.microsoft.com/office/powerpoint/2010/main" val="17844883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Slide Option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2084" y="1569834"/>
            <a:ext cx="7434611" cy="1419429"/>
          </a:xfrm>
        </p:spPr>
        <p:txBody>
          <a:bodyPr/>
          <a:lstStyle>
            <a:lvl1pPr>
              <a:defRPr sz="2800">
                <a:solidFill>
                  <a:srgbClr val="A6093D"/>
                </a:solidFill>
              </a:defRPr>
            </a:lvl1pPr>
          </a:lstStyle>
          <a:p>
            <a:r>
              <a:rPr lang="en-US"/>
              <a:t>Click to edit Master title style</a:t>
            </a:r>
            <a:br>
              <a:rPr lang="en-US"/>
            </a:br>
            <a:r>
              <a:rPr lang="en-US"/>
              <a:t>line 2 goes here</a:t>
            </a:r>
          </a:p>
        </p:txBody>
      </p:sp>
      <p:sp>
        <p:nvSpPr>
          <p:cNvPr id="3" name="Text Placeholder 4"/>
          <p:cNvSpPr>
            <a:spLocks noGrp="1"/>
          </p:cNvSpPr>
          <p:nvPr>
            <p:ph type="body" sz="quarter" idx="12"/>
          </p:nvPr>
        </p:nvSpPr>
        <p:spPr>
          <a:xfrm>
            <a:off x="462083" y="3155787"/>
            <a:ext cx="7434612" cy="1072265"/>
          </a:xfrm>
        </p:spPr>
        <p:txBody>
          <a:bodyPr/>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sp>
        <p:nvSpPr>
          <p:cNvPr id="4" name="Date Placeholder 23"/>
          <p:cNvSpPr>
            <a:spLocks noGrp="1"/>
          </p:cNvSpPr>
          <p:nvPr>
            <p:ph type="dt" sz="half" idx="13"/>
          </p:nvPr>
        </p:nvSpPr>
        <p:spPr>
          <a:xfrm>
            <a:off x="461434" y="4089691"/>
            <a:ext cx="5516033" cy="457200"/>
          </a:xfrm>
          <a:prstGeom prst="rect">
            <a:avLst/>
          </a:prstGeom>
        </p:spPr>
        <p:txBody>
          <a:bodyPr/>
          <a:lstStyle>
            <a:lvl1pPr marL="0" indent="-3657600" algn="l" defTabSz="914400" rtl="0" eaLnBrk="1" latinLnBrk="0" hangingPunct="1">
              <a:defRPr lang="en-US" sz="1600" kern="1200" smtClean="0">
                <a:solidFill>
                  <a:schemeClr val="tx1"/>
                </a:solidFill>
                <a:latin typeface="Arial" panose="020B0604020202020204" pitchFamily="34" charset="0"/>
                <a:ea typeface="+mn-ea"/>
                <a:cs typeface="Arial" panose="020B0604020202020204" pitchFamily="34" charset="0"/>
              </a:defRPr>
            </a:lvl1pPr>
          </a:lstStyle>
          <a:p>
            <a:endParaRPr lang="en-US" dirty="0"/>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Tree>
    <p:extLst>
      <p:ext uri="{BB962C8B-B14F-4D97-AF65-F5344CB8AC3E}">
        <p14:creationId xmlns:p14="http://schemas.microsoft.com/office/powerpoint/2010/main" val="34487427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Slide Option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62084" y="1569834"/>
            <a:ext cx="7434611" cy="1419429"/>
          </a:xfrm>
        </p:spPr>
        <p:txBody>
          <a:bodyPr/>
          <a:lstStyle>
            <a:lvl1pPr>
              <a:defRPr sz="2800">
                <a:solidFill>
                  <a:srgbClr val="A6093D"/>
                </a:solidFill>
              </a:defRPr>
            </a:lvl1pPr>
          </a:lstStyle>
          <a:p>
            <a:r>
              <a:rPr lang="en-US"/>
              <a:t>Click to edit Master title style</a:t>
            </a:r>
            <a:br>
              <a:rPr lang="en-US"/>
            </a:br>
            <a:r>
              <a:rPr lang="en-US"/>
              <a:t>line 2 goes here</a:t>
            </a:r>
          </a:p>
        </p:txBody>
      </p:sp>
      <p:sp>
        <p:nvSpPr>
          <p:cNvPr id="10" name="Text Placeholder 4"/>
          <p:cNvSpPr>
            <a:spLocks noGrp="1"/>
          </p:cNvSpPr>
          <p:nvPr>
            <p:ph type="body" sz="quarter" idx="12"/>
          </p:nvPr>
        </p:nvSpPr>
        <p:spPr>
          <a:xfrm>
            <a:off x="462083" y="3155787"/>
            <a:ext cx="7434612" cy="1072265"/>
          </a:xfrm>
        </p:spPr>
        <p:txBody>
          <a:bodyPr/>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sp>
        <p:nvSpPr>
          <p:cNvPr id="12" name="Date Placeholder 23"/>
          <p:cNvSpPr>
            <a:spLocks noGrp="1"/>
          </p:cNvSpPr>
          <p:nvPr>
            <p:ph type="dt" sz="half" idx="13"/>
          </p:nvPr>
        </p:nvSpPr>
        <p:spPr>
          <a:xfrm>
            <a:off x="461434" y="4089691"/>
            <a:ext cx="5516033" cy="457200"/>
          </a:xfrm>
          <a:prstGeom prst="rect">
            <a:avLst/>
          </a:prstGeom>
        </p:spPr>
        <p:txBody>
          <a:bodyPr/>
          <a:lstStyle>
            <a:lvl1pPr marL="0" indent="-3657600" algn="l" defTabSz="914400" rtl="0" eaLnBrk="1" latinLnBrk="0" hangingPunct="1">
              <a:defRPr lang="en-US" sz="1600" kern="1200" smtClean="0">
                <a:solidFill>
                  <a:schemeClr val="tx1"/>
                </a:solidFill>
                <a:latin typeface="Arial" panose="020B0604020202020204" pitchFamily="34" charset="0"/>
                <a:ea typeface="+mn-ea"/>
                <a:cs typeface="Arial" panose="020B0604020202020204" pitchFamily="34" charset="0"/>
              </a:defRPr>
            </a:lvl1pPr>
          </a:lstStyle>
          <a:p>
            <a:endParaRPr lang="en-US"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840331" y="6214885"/>
            <a:ext cx="2080771" cy="347473"/>
          </a:xfrm>
          <a:prstGeom prst="rect">
            <a:avLst/>
          </a:prstGeom>
        </p:spPr>
      </p:pic>
    </p:spTree>
    <p:extLst>
      <p:ext uri="{BB962C8B-B14F-4D97-AF65-F5344CB8AC3E}">
        <p14:creationId xmlns:p14="http://schemas.microsoft.com/office/powerpoint/2010/main" val="2407832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Option 3">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
            <a:ext cx="12192000" cy="5444454"/>
          </a:xfrm>
        </p:spPr>
        <p:txBody>
          <a:bodyPr/>
          <a:lstStyle/>
          <a:p>
            <a:r>
              <a:rPr lang="en-US" dirty="0"/>
              <a:t>Click icon to add picture</a:t>
            </a:r>
          </a:p>
        </p:txBody>
      </p:sp>
      <p:sp>
        <p:nvSpPr>
          <p:cNvPr id="2" name="Title 1"/>
          <p:cNvSpPr>
            <a:spLocks noGrp="1"/>
          </p:cNvSpPr>
          <p:nvPr>
            <p:ph type="title" hasCustomPrompt="1"/>
          </p:nvPr>
        </p:nvSpPr>
        <p:spPr>
          <a:xfrm>
            <a:off x="0" y="3986784"/>
            <a:ext cx="12192000" cy="2871216"/>
          </a:xfrm>
          <a:blipFill>
            <a:blip r:embed="rId2"/>
            <a:stretch>
              <a:fillRect/>
            </a:stretch>
          </a:blipFill>
        </p:spPr>
        <p:txBody>
          <a:bodyPr lIns="347472" tIns="365760" rIns="2834640"/>
          <a:lstStyle>
            <a:lvl1pPr>
              <a:defRPr sz="2800">
                <a:solidFill>
                  <a:srgbClr val="A6093D"/>
                </a:solidFill>
              </a:defRPr>
            </a:lvl1pPr>
          </a:lstStyle>
          <a:p>
            <a:r>
              <a:rPr lang="en-US"/>
              <a:t>Click to edit Master title</a:t>
            </a:r>
            <a:br>
              <a:rPr lang="en-US"/>
            </a:br>
            <a:r>
              <a:rPr lang="en-US"/>
              <a:t>line 2 goes here</a:t>
            </a:r>
          </a:p>
        </p:txBody>
      </p:sp>
      <p:sp>
        <p:nvSpPr>
          <p:cNvPr id="3" name="Text Placeholder 4"/>
          <p:cNvSpPr>
            <a:spLocks noGrp="1"/>
          </p:cNvSpPr>
          <p:nvPr>
            <p:ph type="body" sz="quarter" idx="12"/>
          </p:nvPr>
        </p:nvSpPr>
        <p:spPr>
          <a:xfrm>
            <a:off x="462084" y="5201174"/>
            <a:ext cx="7435201" cy="897085"/>
          </a:xfrm>
        </p:spPr>
        <p:txBody>
          <a:bodyPr anchor="b" anchorCtr="0"/>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sp>
        <p:nvSpPr>
          <p:cNvPr id="4" name="Date Placeholder 23"/>
          <p:cNvSpPr>
            <a:spLocks noGrp="1"/>
          </p:cNvSpPr>
          <p:nvPr>
            <p:ph type="dt" sz="half" idx="13"/>
          </p:nvPr>
        </p:nvSpPr>
        <p:spPr>
          <a:xfrm>
            <a:off x="461434" y="6094704"/>
            <a:ext cx="5516033" cy="457200"/>
          </a:xfrm>
          <a:prstGeom prst="rect">
            <a:avLst/>
          </a:prstGeom>
        </p:spPr>
        <p:txBody>
          <a:bodyPr/>
          <a:lstStyle>
            <a:lvl1pPr marL="0" indent="-3657600" algn="l" defTabSz="914400" rtl="0" eaLnBrk="1" latinLnBrk="0" hangingPunct="1">
              <a:defRPr lang="en-US" sz="1600" kern="1200" smtClean="0">
                <a:solidFill>
                  <a:schemeClr val="tx1"/>
                </a:solidFill>
                <a:latin typeface="Arial" panose="020B0604020202020204" pitchFamily="34" charset="0"/>
                <a:ea typeface="+mn-ea"/>
                <a:cs typeface="Arial" panose="020B0604020202020204" pitchFamily="34" charset="0"/>
              </a:defRPr>
            </a:lvl1pPr>
          </a:lstStyle>
          <a:p>
            <a:endParaRPr lang="en-US" dirty="0"/>
          </a:p>
        </p:txBody>
      </p:sp>
    </p:spTree>
    <p:extLst>
      <p:ext uri="{BB962C8B-B14F-4D97-AF65-F5344CB8AC3E}">
        <p14:creationId xmlns:p14="http://schemas.microsoft.com/office/powerpoint/2010/main" val="303973616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Slide Option 3">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
            <a:ext cx="12192000" cy="5444454"/>
          </a:xfrm>
        </p:spPr>
        <p:txBody>
          <a:bodyPr/>
          <a:lstStyle/>
          <a:p>
            <a:r>
              <a:rPr lang="en-US" dirty="0"/>
              <a:t>Click icon to add picture</a:t>
            </a:r>
          </a:p>
        </p:txBody>
      </p:sp>
      <p:sp>
        <p:nvSpPr>
          <p:cNvPr id="2" name="Title 1"/>
          <p:cNvSpPr>
            <a:spLocks noGrp="1"/>
          </p:cNvSpPr>
          <p:nvPr>
            <p:ph type="title" hasCustomPrompt="1"/>
          </p:nvPr>
        </p:nvSpPr>
        <p:spPr>
          <a:xfrm>
            <a:off x="0" y="3986784"/>
            <a:ext cx="12192000" cy="2871216"/>
          </a:xfrm>
          <a:blipFill>
            <a:blip r:embed="rId2"/>
            <a:stretch>
              <a:fillRect/>
            </a:stretch>
          </a:blipFill>
        </p:spPr>
        <p:txBody>
          <a:bodyPr lIns="347472" tIns="365760" rIns="2834640"/>
          <a:lstStyle>
            <a:lvl1pPr>
              <a:defRPr sz="2800">
                <a:solidFill>
                  <a:srgbClr val="A6093D"/>
                </a:solidFill>
              </a:defRPr>
            </a:lvl1pPr>
          </a:lstStyle>
          <a:p>
            <a:r>
              <a:rPr lang="en-US"/>
              <a:t>Click to edit Master title</a:t>
            </a:r>
            <a:br>
              <a:rPr lang="en-US"/>
            </a:br>
            <a:r>
              <a:rPr lang="en-US"/>
              <a:t>line 2 goes here</a:t>
            </a:r>
          </a:p>
        </p:txBody>
      </p:sp>
      <p:sp>
        <p:nvSpPr>
          <p:cNvPr id="3" name="Text Placeholder 4"/>
          <p:cNvSpPr>
            <a:spLocks noGrp="1"/>
          </p:cNvSpPr>
          <p:nvPr>
            <p:ph type="body" sz="quarter" idx="12"/>
          </p:nvPr>
        </p:nvSpPr>
        <p:spPr>
          <a:xfrm>
            <a:off x="462084" y="5201174"/>
            <a:ext cx="7435201" cy="897085"/>
          </a:xfrm>
        </p:spPr>
        <p:txBody>
          <a:bodyPr anchor="b" anchorCtr="0"/>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sp>
        <p:nvSpPr>
          <p:cNvPr id="4" name="Date Placeholder 23"/>
          <p:cNvSpPr>
            <a:spLocks noGrp="1"/>
          </p:cNvSpPr>
          <p:nvPr>
            <p:ph type="dt" sz="half" idx="13"/>
          </p:nvPr>
        </p:nvSpPr>
        <p:spPr>
          <a:xfrm>
            <a:off x="461434" y="6094704"/>
            <a:ext cx="5516033" cy="457200"/>
          </a:xfrm>
          <a:prstGeom prst="rect">
            <a:avLst/>
          </a:prstGeom>
        </p:spPr>
        <p:txBody>
          <a:bodyPr/>
          <a:lstStyle>
            <a:lvl1pPr marL="0" indent="-3657600" algn="l" defTabSz="914400" rtl="0" eaLnBrk="1" latinLnBrk="0" hangingPunct="1">
              <a:defRPr lang="en-US" sz="1600" kern="1200" smtClean="0">
                <a:solidFill>
                  <a:schemeClr val="tx1"/>
                </a:solidFill>
                <a:latin typeface="Arial" panose="020B0604020202020204" pitchFamily="34" charset="0"/>
                <a:ea typeface="+mn-ea"/>
                <a:cs typeface="Arial" panose="020B0604020202020204" pitchFamily="34" charset="0"/>
              </a:defRPr>
            </a:lvl1pPr>
          </a:lstStyle>
          <a:p>
            <a:endParaRPr lang="en-US" dirty="0"/>
          </a:p>
        </p:txBody>
      </p:sp>
    </p:spTree>
    <p:extLst>
      <p:ext uri="{BB962C8B-B14F-4D97-AF65-F5344CB8AC3E}">
        <p14:creationId xmlns:p14="http://schemas.microsoft.com/office/powerpoint/2010/main" val="42907136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ection Divider Option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2084" y="1569834"/>
            <a:ext cx="7434611" cy="1419429"/>
          </a:xfrm>
        </p:spPr>
        <p:txBody>
          <a:bodyPr/>
          <a:lstStyle>
            <a:lvl1pPr>
              <a:defRPr sz="2800">
                <a:solidFill>
                  <a:srgbClr val="A6093D"/>
                </a:solidFill>
              </a:defRPr>
            </a:lvl1pPr>
          </a:lstStyle>
          <a:p>
            <a:r>
              <a:rPr lang="en-US"/>
              <a:t>Click to edit Master title style</a:t>
            </a:r>
            <a:br>
              <a:rPr lang="en-US"/>
            </a:br>
            <a:r>
              <a:rPr lang="en-US"/>
              <a:t>line 2 goes here</a:t>
            </a:r>
          </a:p>
        </p:txBody>
      </p:sp>
      <p:sp>
        <p:nvSpPr>
          <p:cNvPr id="3" name="Text Placeholder 4"/>
          <p:cNvSpPr>
            <a:spLocks noGrp="1"/>
          </p:cNvSpPr>
          <p:nvPr>
            <p:ph type="body" sz="quarter" idx="12"/>
          </p:nvPr>
        </p:nvSpPr>
        <p:spPr>
          <a:xfrm>
            <a:off x="462083" y="3155787"/>
            <a:ext cx="7434612" cy="1072265"/>
          </a:xfrm>
        </p:spPr>
        <p:txBody>
          <a:bodyPr/>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Tree>
    <p:extLst>
      <p:ext uri="{BB962C8B-B14F-4D97-AF65-F5344CB8AC3E}">
        <p14:creationId xmlns:p14="http://schemas.microsoft.com/office/powerpoint/2010/main" val="4287846342"/>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ection Divider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2084" y="1569834"/>
            <a:ext cx="7434611" cy="1419429"/>
          </a:xfrm>
        </p:spPr>
        <p:txBody>
          <a:bodyPr/>
          <a:lstStyle>
            <a:lvl1pPr>
              <a:defRPr sz="2800">
                <a:solidFill>
                  <a:srgbClr val="A6093D"/>
                </a:solidFill>
              </a:defRPr>
            </a:lvl1pPr>
          </a:lstStyle>
          <a:p>
            <a:r>
              <a:rPr lang="en-US"/>
              <a:t>Click to edit Master title style</a:t>
            </a:r>
            <a:br>
              <a:rPr lang="en-US"/>
            </a:br>
            <a:r>
              <a:rPr lang="en-US"/>
              <a:t>line 2 goes here</a:t>
            </a:r>
          </a:p>
        </p:txBody>
      </p:sp>
      <p:sp>
        <p:nvSpPr>
          <p:cNvPr id="3" name="Text Placeholder 4"/>
          <p:cNvSpPr>
            <a:spLocks noGrp="1"/>
          </p:cNvSpPr>
          <p:nvPr>
            <p:ph type="body" sz="quarter" idx="12"/>
          </p:nvPr>
        </p:nvSpPr>
        <p:spPr>
          <a:xfrm>
            <a:off x="462083" y="3155787"/>
            <a:ext cx="7434612" cy="1072265"/>
          </a:xfrm>
        </p:spPr>
        <p:txBody>
          <a:bodyPr/>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Tree>
    <p:extLst>
      <p:ext uri="{BB962C8B-B14F-4D97-AF65-F5344CB8AC3E}">
        <p14:creationId xmlns:p14="http://schemas.microsoft.com/office/powerpoint/2010/main" val="409365649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ection Divider Option 3">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
            <a:ext cx="12192000" cy="5444454"/>
          </a:xfrm>
        </p:spPr>
        <p:txBody>
          <a:bodyPr/>
          <a:lstStyle/>
          <a:p>
            <a:r>
              <a:rPr lang="en-US" dirty="0"/>
              <a:t>Click icon to add picture</a:t>
            </a:r>
          </a:p>
        </p:txBody>
      </p:sp>
      <p:sp>
        <p:nvSpPr>
          <p:cNvPr id="2" name="Title 1"/>
          <p:cNvSpPr>
            <a:spLocks noGrp="1"/>
          </p:cNvSpPr>
          <p:nvPr>
            <p:ph type="title" hasCustomPrompt="1"/>
          </p:nvPr>
        </p:nvSpPr>
        <p:spPr>
          <a:xfrm>
            <a:off x="0" y="3886200"/>
            <a:ext cx="12192000" cy="2971800"/>
          </a:xfrm>
          <a:blipFill>
            <a:blip r:embed="rId2"/>
            <a:stretch>
              <a:fillRect/>
            </a:stretch>
          </a:blipFill>
        </p:spPr>
        <p:txBody>
          <a:bodyPr lIns="347472" tIns="914400" rIns="2834640"/>
          <a:lstStyle>
            <a:lvl1pPr>
              <a:defRPr sz="2800">
                <a:solidFill>
                  <a:srgbClr val="A6093D"/>
                </a:solidFill>
              </a:defRPr>
            </a:lvl1pPr>
          </a:lstStyle>
          <a:p>
            <a:r>
              <a:rPr lang="en-US"/>
              <a:t>Click to edit Master title</a:t>
            </a:r>
            <a:br>
              <a:rPr lang="en-US"/>
            </a:br>
            <a:r>
              <a:rPr lang="en-US"/>
              <a:t>line 2 goes here</a:t>
            </a:r>
          </a:p>
        </p:txBody>
      </p:sp>
      <p:sp>
        <p:nvSpPr>
          <p:cNvPr id="3" name="Text Placeholder 4"/>
          <p:cNvSpPr>
            <a:spLocks noGrp="1"/>
          </p:cNvSpPr>
          <p:nvPr>
            <p:ph type="body" sz="quarter" idx="12"/>
          </p:nvPr>
        </p:nvSpPr>
        <p:spPr>
          <a:xfrm>
            <a:off x="462084" y="5662569"/>
            <a:ext cx="7435201" cy="897085"/>
          </a:xfrm>
        </p:spPr>
        <p:txBody>
          <a:bodyPr anchor="b" anchorCtr="0"/>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spTree>
    <p:extLst>
      <p:ext uri="{BB962C8B-B14F-4D97-AF65-F5344CB8AC3E}">
        <p14:creationId xmlns:p14="http://schemas.microsoft.com/office/powerpoint/2010/main" val="403010282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Quote">
    <p:bg>
      <p:bgRef idx="1001">
        <a:schemeClr val="bg1"/>
      </p:bgRef>
    </p:bg>
    <p:spTree>
      <p:nvGrpSpPr>
        <p:cNvPr id="1" name=""/>
        <p:cNvGrpSpPr/>
        <p:nvPr/>
      </p:nvGrpSpPr>
      <p:grpSpPr>
        <a:xfrm>
          <a:off x="0" y="0"/>
          <a:ext cx="0" cy="0"/>
          <a:chOff x="0" y="0"/>
          <a:chExt cx="0" cy="0"/>
        </a:xfrm>
      </p:grpSpPr>
      <p:sp>
        <p:nvSpPr>
          <p:cNvPr id="2" name="Title 5"/>
          <p:cNvSpPr>
            <a:spLocks noGrp="1"/>
          </p:cNvSpPr>
          <p:nvPr>
            <p:ph type="title" hasCustomPrompt="1"/>
          </p:nvPr>
        </p:nvSpPr>
        <p:spPr>
          <a:xfrm>
            <a:off x="0" y="676656"/>
            <a:ext cx="12192000" cy="4599432"/>
          </a:xfrm>
        </p:spPr>
        <p:txBody>
          <a:bodyPr anchor="ctr"/>
          <a:lstStyle>
            <a:lvl1pPr marL="118872" indent="-182880" algn="ctr">
              <a:defRPr b="0"/>
            </a:lvl1pPr>
          </a:lstStyle>
          <a:p>
            <a:r>
              <a:rPr lang="en-US"/>
              <a:t>“Hanging Quote – 28pt Arial, </a:t>
            </a:r>
            <a:br>
              <a:rPr lang="en-US"/>
            </a:br>
            <a:r>
              <a:rPr lang="en-US" err="1"/>
              <a:t>UCHealth</a:t>
            </a:r>
            <a:r>
              <a:rPr lang="en-US"/>
              <a:t> Dark Red”</a:t>
            </a:r>
          </a:p>
        </p:txBody>
      </p:sp>
      <p:sp>
        <p:nvSpPr>
          <p:cNvPr id="3" name="Footer Placeholder 2"/>
          <p:cNvSpPr>
            <a:spLocks noGrp="1"/>
          </p:cNvSpPr>
          <p:nvPr>
            <p:ph type="ftr" sz="quarter" idx="13"/>
          </p:nvPr>
        </p:nvSpPr>
        <p:spPr>
          <a:xfrm>
            <a:off x="333373" y="6617049"/>
            <a:ext cx="4114800" cy="194469"/>
          </a:xfrm>
        </p:spPr>
        <p:txBody>
          <a:bodyPr/>
          <a:lstStyle/>
          <a:p>
            <a:endParaRPr lang="en-US" dirty="0"/>
          </a:p>
        </p:txBody>
      </p:sp>
      <p:sp>
        <p:nvSpPr>
          <p:cNvPr id="4" name="Slide Number Placeholder 3"/>
          <p:cNvSpPr>
            <a:spLocks noGrp="1"/>
          </p:cNvSpPr>
          <p:nvPr>
            <p:ph type="sldNum" sz="quarter" idx="14"/>
          </p:nvPr>
        </p:nvSpPr>
        <p:spPr>
          <a:xfrm>
            <a:off x="5734446" y="6605591"/>
            <a:ext cx="743847" cy="170207"/>
          </a:xfrm>
        </p:spPr>
        <p:txBody>
          <a:bodyPr/>
          <a:lstStyle/>
          <a:p>
            <a:fld id="{1E5366A3-0E00-430A-B059-971E374C0C45}" type="slidenum">
              <a:rPr lang="en-US" smtClean="0"/>
              <a:pPr/>
              <a:t>‹#›</a:t>
            </a:fld>
            <a:endParaRPr lang="en-US" normalizeH="1"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Tree>
    <p:extLst>
      <p:ext uri="{BB962C8B-B14F-4D97-AF65-F5344CB8AC3E}">
        <p14:creationId xmlns:p14="http://schemas.microsoft.com/office/powerpoint/2010/main" val="406848185"/>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2" hasCustomPrompt="1"/>
          </p:nvPr>
        </p:nvSpPr>
        <p:spPr>
          <a:xfrm>
            <a:off x="462084" y="1662113"/>
            <a:ext cx="11266365" cy="4394200"/>
          </a:xfrm>
        </p:spPr>
        <p:txBody>
          <a:bodyPr/>
          <a:lstStyle>
            <a:lvl1pPr marL="457200" indent="-457200">
              <a:buFont typeface="+mj-lt"/>
              <a:buAutoNum type="arabicPeriod"/>
              <a:defRPr/>
            </a:lvl1pPr>
            <a:lvl2pPr marL="640080">
              <a:defRPr/>
            </a:lvl2pPr>
            <a:lvl3pPr marL="822960">
              <a:defRPr sz="1600"/>
            </a:lvl3pPr>
            <a:lvl4pPr marL="822960" indent="-182880">
              <a:buSzPct val="100000"/>
              <a:buFont typeface="Arial" panose="020B0604020202020204" pitchFamily="34" charset="0"/>
              <a:buChar char="-"/>
              <a:defRPr sz="1600"/>
            </a:lvl4pPr>
            <a:lvl5pPr marL="822960" indent="-182880">
              <a:buFont typeface="Arial" panose="020B0604020202020204" pitchFamily="34" charset="0"/>
              <a:buChar char="-"/>
              <a:defRPr sz="1600"/>
            </a:lvl5pPr>
            <a:lvl6pPr marL="822960" indent="-182880">
              <a:buFont typeface="Arial" panose="020B0604020202020204" pitchFamily="34" charset="0"/>
              <a:buChar char="-"/>
              <a:defRPr sz="1600"/>
            </a:lvl6pPr>
            <a:lvl7pPr marL="822960" indent="-182880">
              <a:buSzPct val="100000"/>
              <a:buFont typeface="Arial" panose="020B0604020202020204" pitchFamily="34" charset="0"/>
              <a:buChar char="-"/>
              <a:defRPr sz="1600"/>
            </a:lvl7pPr>
            <a:lvl8pPr marL="822960" indent="-182880">
              <a:buSzPct val="100000"/>
              <a:buFont typeface="Arial" panose="020B0604020202020204" pitchFamily="34" charset="0"/>
              <a:buChar char="-"/>
              <a:defRPr sz="1600"/>
            </a:lvl8pPr>
            <a:lvl9pPr marL="822960" indent="-182880">
              <a:buSzPct val="100000"/>
              <a:buFont typeface="Arial" panose="020B0604020202020204" pitchFamily="34" charset="0"/>
              <a:buChar char="-"/>
              <a:defRPr sz="1600"/>
            </a:lvl9pPr>
          </a:lstStyle>
          <a:p>
            <a:pPr lvl="0"/>
            <a:r>
              <a:rPr lang="en-US"/>
              <a:t>Click to edit Master text styles</a:t>
            </a:r>
          </a:p>
          <a:p>
            <a:pPr lvl="1"/>
            <a:r>
              <a:rPr lang="en-US"/>
              <a:t>Second level</a:t>
            </a:r>
          </a:p>
          <a:p>
            <a:pPr lvl="2"/>
            <a:r>
              <a:rPr lang="en-US"/>
              <a:t>Third level</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3" name="Footer Placeholder 2"/>
          <p:cNvSpPr>
            <a:spLocks noGrp="1"/>
          </p:cNvSpPr>
          <p:nvPr>
            <p:ph type="ftr" sz="quarter" idx="13"/>
          </p:nvPr>
        </p:nvSpPr>
        <p:spPr/>
        <p:txBody>
          <a:bodyPr/>
          <a:lstStyle/>
          <a:p>
            <a:endParaRPr lang="en-US" dirty="0"/>
          </a:p>
        </p:txBody>
      </p:sp>
      <p:sp>
        <p:nvSpPr>
          <p:cNvPr id="4" name="Slide Number Placeholder 3"/>
          <p:cNvSpPr>
            <a:spLocks noGrp="1"/>
          </p:cNvSpPr>
          <p:nvPr>
            <p:ph type="sldNum" sz="quarter" idx="14"/>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192249360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 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2" y="1662113"/>
            <a:ext cx="11266247"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0" name="Text Placeholder 6"/>
          <p:cNvSpPr>
            <a:spLocks noGrp="1"/>
          </p:cNvSpPr>
          <p:nvPr>
            <p:ph type="body" sz="quarter" idx="17"/>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8"/>
          </p:nvPr>
        </p:nvSpPr>
        <p:spPr/>
        <p:txBody>
          <a:bodyPr/>
          <a:lstStyle/>
          <a:p>
            <a:endParaRPr lang="en-US" dirty="0"/>
          </a:p>
        </p:txBody>
      </p:sp>
      <p:sp>
        <p:nvSpPr>
          <p:cNvPr id="5" name="Slide Number Placeholder 4"/>
          <p:cNvSpPr>
            <a:spLocks noGrp="1"/>
          </p:cNvSpPr>
          <p:nvPr>
            <p:ph type="sldNum" sz="quarter" idx="19"/>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399509295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Intro_1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p>
        </p:txBody>
      </p:sp>
      <p:sp>
        <p:nvSpPr>
          <p:cNvPr id="5" name="Text Placeholder 4"/>
          <p:cNvSpPr>
            <a:spLocks noGrp="1"/>
          </p:cNvSpPr>
          <p:nvPr>
            <p:ph type="body" sz="quarter" idx="12"/>
          </p:nvPr>
        </p:nvSpPr>
        <p:spPr>
          <a:xfrm>
            <a:off x="452555" y="1662115"/>
            <a:ext cx="9387776" cy="621314"/>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3" y="2513619"/>
            <a:ext cx="11266247" cy="27689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5" name="Text Placeholder 6"/>
          <p:cNvSpPr>
            <a:spLocks noGrp="1"/>
          </p:cNvSpPr>
          <p:nvPr>
            <p:ph type="body" sz="quarter" idx="22"/>
          </p:nvPr>
        </p:nvSpPr>
        <p:spPr>
          <a:xfrm>
            <a:off x="461435" y="6134100"/>
            <a:ext cx="8682565" cy="398224"/>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3"/>
          </p:nvPr>
        </p:nvSpPr>
        <p:spPr/>
        <p:txBody>
          <a:bodyPr/>
          <a:lstStyle/>
          <a:p>
            <a:endParaRPr lang="en-US" dirty="0"/>
          </a:p>
        </p:txBody>
      </p:sp>
      <p:sp>
        <p:nvSpPr>
          <p:cNvPr id="6" name="Slide Number Placeholder 5"/>
          <p:cNvSpPr>
            <a:spLocks noGrp="1"/>
          </p:cNvSpPr>
          <p:nvPr>
            <p:ph type="sldNum" sz="quarter" idx="24"/>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1018894390"/>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Intro_2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5" y="1662115"/>
            <a:ext cx="9385128" cy="1309687"/>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4" y="3201990"/>
            <a:ext cx="5514824"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8"/>
          <p:cNvSpPr>
            <a:spLocks noGrp="1"/>
          </p:cNvSpPr>
          <p:nvPr>
            <p:ph sz="quarter" idx="22"/>
          </p:nvPr>
        </p:nvSpPr>
        <p:spPr>
          <a:xfrm>
            <a:off x="6215093" y="3201990"/>
            <a:ext cx="5514824"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5" name="Text Placeholder 6"/>
          <p:cNvSpPr>
            <a:spLocks noGrp="1"/>
          </p:cNvSpPr>
          <p:nvPr>
            <p:ph type="body" sz="quarter" idx="23"/>
          </p:nvPr>
        </p:nvSpPr>
        <p:spPr>
          <a:xfrm>
            <a:off x="461435" y="6134100"/>
            <a:ext cx="8682565" cy="398224"/>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4"/>
          </p:nvPr>
        </p:nvSpPr>
        <p:spPr/>
        <p:txBody>
          <a:bodyPr/>
          <a:lstStyle/>
          <a:p>
            <a:endParaRPr lang="en-US" dirty="0"/>
          </a:p>
        </p:txBody>
      </p:sp>
      <p:sp>
        <p:nvSpPr>
          <p:cNvPr id="6" name="Slide Number Placeholder 5"/>
          <p:cNvSpPr>
            <a:spLocks noGrp="1"/>
          </p:cNvSpPr>
          <p:nvPr>
            <p:ph type="sldNum" sz="quarter" idx="25"/>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62885928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Intro_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5" y="1662115"/>
            <a:ext cx="9359163"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3" y="2516191"/>
            <a:ext cx="3607740" cy="35401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8"/>
          <p:cNvSpPr>
            <a:spLocks noGrp="1"/>
          </p:cNvSpPr>
          <p:nvPr>
            <p:ph sz="quarter" idx="17"/>
          </p:nvPr>
        </p:nvSpPr>
        <p:spPr>
          <a:xfrm>
            <a:off x="4288955" y="2514601"/>
            <a:ext cx="3607740"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8"/>
          <p:cNvSpPr>
            <a:spLocks noGrp="1"/>
          </p:cNvSpPr>
          <p:nvPr>
            <p:ph sz="quarter" idx="18"/>
          </p:nvPr>
        </p:nvSpPr>
        <p:spPr>
          <a:xfrm>
            <a:off x="8144934" y="2514601"/>
            <a:ext cx="3583396"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2" name="Text Placeholder 6"/>
          <p:cNvSpPr>
            <a:spLocks noGrp="1"/>
          </p:cNvSpPr>
          <p:nvPr>
            <p:ph type="body" sz="quarter" idx="19"/>
          </p:nvPr>
        </p:nvSpPr>
        <p:spPr>
          <a:xfrm>
            <a:off x="461435" y="6134101"/>
            <a:ext cx="8682565"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0"/>
          </p:nvPr>
        </p:nvSpPr>
        <p:spPr/>
        <p:txBody>
          <a:bodyPr/>
          <a:lstStyle/>
          <a:p>
            <a:endParaRPr lang="en-US" dirty="0"/>
          </a:p>
        </p:txBody>
      </p:sp>
      <p:sp>
        <p:nvSpPr>
          <p:cNvPr id="6" name="Slide Number Placeholder 5"/>
          <p:cNvSpPr>
            <a:spLocks noGrp="1"/>
          </p:cNvSpPr>
          <p:nvPr>
            <p:ph type="sldNum" sz="quarter" idx="21"/>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4140312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Option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2084" y="1569834"/>
            <a:ext cx="7434611" cy="1419429"/>
          </a:xfrm>
        </p:spPr>
        <p:txBody>
          <a:bodyPr/>
          <a:lstStyle>
            <a:lvl1pPr>
              <a:defRPr sz="2800">
                <a:solidFill>
                  <a:srgbClr val="A6093D"/>
                </a:solidFill>
              </a:defRPr>
            </a:lvl1pPr>
          </a:lstStyle>
          <a:p>
            <a:r>
              <a:rPr lang="en-US"/>
              <a:t>Click to edit Master title style</a:t>
            </a:r>
            <a:br>
              <a:rPr lang="en-US"/>
            </a:br>
            <a:r>
              <a:rPr lang="en-US"/>
              <a:t>line 2 goes here</a:t>
            </a:r>
          </a:p>
        </p:txBody>
      </p:sp>
      <p:sp>
        <p:nvSpPr>
          <p:cNvPr id="3" name="Text Placeholder 4"/>
          <p:cNvSpPr>
            <a:spLocks noGrp="1"/>
          </p:cNvSpPr>
          <p:nvPr>
            <p:ph type="body" sz="quarter" idx="12"/>
          </p:nvPr>
        </p:nvSpPr>
        <p:spPr>
          <a:xfrm>
            <a:off x="462083" y="3155787"/>
            <a:ext cx="7434612" cy="1072265"/>
          </a:xfrm>
        </p:spPr>
        <p:txBody>
          <a:bodyPr/>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Tree>
    <p:extLst>
      <p:ext uri="{BB962C8B-B14F-4D97-AF65-F5344CB8AC3E}">
        <p14:creationId xmlns:p14="http://schemas.microsoft.com/office/powerpoint/2010/main" val="2253114455"/>
      </p:ext>
    </p:extLst>
  </p:cSld>
  <p:clrMapOvr>
    <a:masterClrMapping/>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Intro_1 column_call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5" y="1662115"/>
            <a:ext cx="7444140"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11" name="Content Placeholder 10"/>
          <p:cNvSpPr>
            <a:spLocks noGrp="1"/>
          </p:cNvSpPr>
          <p:nvPr>
            <p:ph sz="quarter" idx="15"/>
          </p:nvPr>
        </p:nvSpPr>
        <p:spPr>
          <a:xfrm>
            <a:off x="462084" y="2514601"/>
            <a:ext cx="74346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16"/>
          </p:nvPr>
        </p:nvSpPr>
        <p:spPr>
          <a:xfrm>
            <a:off x="8130118" y="1662113"/>
            <a:ext cx="3598212" cy="43941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2" name="Text Placeholder 6"/>
          <p:cNvSpPr>
            <a:spLocks noGrp="1"/>
          </p:cNvSpPr>
          <p:nvPr>
            <p:ph type="body" sz="quarter" idx="17"/>
          </p:nvPr>
        </p:nvSpPr>
        <p:spPr>
          <a:xfrm>
            <a:off x="461435" y="6134100"/>
            <a:ext cx="8682565"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8"/>
          </p:nvPr>
        </p:nvSpPr>
        <p:spPr/>
        <p:txBody>
          <a:bodyPr/>
          <a:lstStyle/>
          <a:p>
            <a:endParaRPr lang="en-US" dirty="0"/>
          </a:p>
        </p:txBody>
      </p:sp>
      <p:sp>
        <p:nvSpPr>
          <p:cNvPr id="6" name="Slide Number Placeholder 5"/>
          <p:cNvSpPr>
            <a:spLocks noGrp="1"/>
          </p:cNvSpPr>
          <p:nvPr>
            <p:ph type="sldNum" sz="quarter" idx="19"/>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25446636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Intro_2 column_call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5" y="1662115"/>
            <a:ext cx="7444140"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12" name="Content Placeholder 11"/>
          <p:cNvSpPr>
            <a:spLocks noGrp="1"/>
          </p:cNvSpPr>
          <p:nvPr>
            <p:ph sz="quarter" idx="16"/>
          </p:nvPr>
        </p:nvSpPr>
        <p:spPr>
          <a:xfrm>
            <a:off x="462083" y="2514601"/>
            <a:ext cx="3607740"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1"/>
          <p:cNvSpPr>
            <a:spLocks noGrp="1"/>
          </p:cNvSpPr>
          <p:nvPr>
            <p:ph sz="quarter" idx="17"/>
          </p:nvPr>
        </p:nvSpPr>
        <p:spPr>
          <a:xfrm>
            <a:off x="4288955" y="2514601"/>
            <a:ext cx="3607740"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1"/>
          <p:cNvSpPr>
            <a:spLocks noGrp="1"/>
          </p:cNvSpPr>
          <p:nvPr>
            <p:ph sz="quarter" idx="18"/>
          </p:nvPr>
        </p:nvSpPr>
        <p:spPr>
          <a:xfrm>
            <a:off x="8120590" y="1662114"/>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5" name="Text Placeholder 6"/>
          <p:cNvSpPr>
            <a:spLocks noGrp="1"/>
          </p:cNvSpPr>
          <p:nvPr>
            <p:ph type="body" sz="quarter" idx="19"/>
          </p:nvPr>
        </p:nvSpPr>
        <p:spPr>
          <a:xfrm>
            <a:off x="461435" y="6134100"/>
            <a:ext cx="8682565"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0"/>
          </p:nvPr>
        </p:nvSpPr>
        <p:spPr/>
        <p:txBody>
          <a:bodyPr/>
          <a:lstStyle/>
          <a:p>
            <a:endParaRPr lang="en-US" dirty="0"/>
          </a:p>
        </p:txBody>
      </p:sp>
      <p:sp>
        <p:nvSpPr>
          <p:cNvPr id="6" name="Slide Number Placeholder 5"/>
          <p:cNvSpPr>
            <a:spLocks noGrp="1"/>
          </p:cNvSpPr>
          <p:nvPr>
            <p:ph type="sldNum" sz="quarter" idx="21"/>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167435123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Intro comparison_2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6" y="1662113"/>
            <a:ext cx="5524349" cy="4394200"/>
          </a:xfrm>
        </p:spPr>
        <p:txBody>
          <a:bodyPr/>
          <a:lstStyle>
            <a:lvl1pPr>
              <a:defRPr b="0">
                <a:solidFill>
                  <a:schemeClr val="tx1"/>
                </a:solidFill>
              </a:defRPr>
            </a:lvl1pPr>
            <a:lvl2pPr marL="182880" indent="-182880">
              <a:buFont typeface="Arial" panose="020B0604020202020204" pitchFamily="34" charset="0"/>
              <a:buChar char="•"/>
              <a:defRPr sz="1600" b="0">
                <a:solidFill>
                  <a:schemeClr val="tx1"/>
                </a:solidFill>
              </a:defRPr>
            </a:lvl2pPr>
            <a:lvl3pPr marL="365760" indent="-182880">
              <a:buFont typeface="Arial" panose="020B0604020202020204" pitchFamily="34" charset="0"/>
              <a:buChar char="-"/>
              <a:defRPr sz="1400" b="0">
                <a:solidFill>
                  <a:schemeClr val="tx1"/>
                </a:solidFill>
              </a:defRPr>
            </a:lvl3pPr>
            <a:lvl4pPr marL="365760" indent="-182880">
              <a:buFont typeface="Arial" panose="020B0604020202020204" pitchFamily="34" charset="0"/>
              <a:buChar char="-"/>
              <a:defRPr sz="1400" b="0">
                <a:solidFill>
                  <a:schemeClr val="tx1"/>
                </a:solidFill>
              </a:defRPr>
            </a:lvl4pPr>
            <a:lvl5pPr marL="365760" indent="-182880">
              <a:buFont typeface="Arial" panose="020B0604020202020204" pitchFamily="34" charset="0"/>
              <a:buChar char="-"/>
              <a:defRPr sz="1400" b="0">
                <a:solidFill>
                  <a:schemeClr val="tx1"/>
                </a:solidFill>
              </a:defRPr>
            </a:lvl5pPr>
            <a:lvl6pPr marL="365760" indent="-182880">
              <a:buFont typeface="Arial" panose="020B0604020202020204" pitchFamily="34" charset="0"/>
              <a:buChar char="-"/>
              <a:defRPr sz="1400" b="0">
                <a:solidFill>
                  <a:schemeClr val="tx1"/>
                </a:solidFill>
              </a:defRPr>
            </a:lvl6pPr>
            <a:lvl7pPr marL="365760" indent="-182880">
              <a:buFont typeface="Arial" panose="020B0604020202020204" pitchFamily="34" charset="0"/>
              <a:buChar char="-"/>
              <a:defRPr sz="1400" b="0">
                <a:solidFill>
                  <a:schemeClr val="tx1"/>
                </a:solidFill>
              </a:defRPr>
            </a:lvl7pPr>
            <a:lvl8pPr marL="365760" indent="-182880">
              <a:buFont typeface="Arial" panose="020B0604020202020204" pitchFamily="34" charset="0"/>
              <a:buChar char="-"/>
              <a:defRPr sz="1400" b="0">
                <a:solidFill>
                  <a:schemeClr val="tx1"/>
                </a:solidFill>
              </a:defRPr>
            </a:lvl8pPr>
            <a:lvl9pPr marL="365760" indent="-182880">
              <a:buFont typeface="Arial" panose="020B0604020202020204" pitchFamily="34" charset="0"/>
              <a:buChar char="-"/>
              <a:defRPr sz="1400" b="0">
                <a:solidFill>
                  <a:schemeClr val="tx1"/>
                </a:solidFill>
              </a:defRPr>
            </a:lvl9pPr>
          </a:lstStyle>
          <a:p>
            <a:pPr lvl="0"/>
            <a:r>
              <a:rPr lang="en-US"/>
              <a:t>Click to edit Master text styles</a:t>
            </a:r>
          </a:p>
        </p:txBody>
      </p:sp>
      <p:sp>
        <p:nvSpPr>
          <p:cNvPr id="26" name="Text Placeholder 4"/>
          <p:cNvSpPr>
            <a:spLocks noGrp="1"/>
          </p:cNvSpPr>
          <p:nvPr>
            <p:ph type="body" sz="quarter" idx="20"/>
          </p:nvPr>
        </p:nvSpPr>
        <p:spPr>
          <a:xfrm>
            <a:off x="6215094" y="1662113"/>
            <a:ext cx="5513236" cy="4394200"/>
          </a:xfrm>
        </p:spPr>
        <p:txBody>
          <a:bodyPr/>
          <a:lstStyle>
            <a:lvl1pPr>
              <a:defRPr b="0">
                <a:solidFill>
                  <a:schemeClr val="tx1"/>
                </a:solidFill>
              </a:defRPr>
            </a:lvl1pPr>
            <a:lvl2pPr marL="182880" indent="-182880">
              <a:buFont typeface="Arial" panose="020B0604020202020204" pitchFamily="34" charset="0"/>
              <a:buChar char="•"/>
              <a:defRPr sz="1600" b="0">
                <a:solidFill>
                  <a:schemeClr val="tx1"/>
                </a:solidFill>
              </a:defRPr>
            </a:lvl2pPr>
            <a:lvl3pPr marL="365760" indent="-182880">
              <a:buFont typeface="Arial" panose="020B0604020202020204" pitchFamily="34" charset="0"/>
              <a:buChar char="-"/>
              <a:defRPr sz="1400" b="0">
                <a:solidFill>
                  <a:schemeClr val="tx1"/>
                </a:solidFill>
              </a:defRPr>
            </a:lvl3pPr>
            <a:lvl4pPr marL="365760" indent="-182880">
              <a:buFont typeface="Arial" panose="020B0604020202020204" pitchFamily="34" charset="0"/>
              <a:buChar char="-"/>
              <a:defRPr sz="1400" b="0">
                <a:solidFill>
                  <a:schemeClr val="tx1"/>
                </a:solidFill>
              </a:defRPr>
            </a:lvl4pPr>
            <a:lvl5pPr marL="365760" indent="-182880">
              <a:buFont typeface="Arial" panose="020B0604020202020204" pitchFamily="34" charset="0"/>
              <a:buChar char="-"/>
              <a:defRPr sz="1400" b="0">
                <a:solidFill>
                  <a:schemeClr val="tx1"/>
                </a:solidFill>
              </a:defRPr>
            </a:lvl5pPr>
            <a:lvl6pPr marL="365760" indent="-182880">
              <a:buFont typeface="Arial" panose="020B0604020202020204" pitchFamily="34" charset="0"/>
              <a:buChar char="-"/>
              <a:defRPr sz="1400" b="0">
                <a:solidFill>
                  <a:schemeClr val="tx1"/>
                </a:solidFill>
              </a:defRPr>
            </a:lvl6pPr>
            <a:lvl7pPr marL="365760" indent="-182880">
              <a:buFont typeface="Arial" panose="020B0604020202020204" pitchFamily="34" charset="0"/>
              <a:buChar char="-"/>
              <a:defRPr sz="1400" b="0">
                <a:solidFill>
                  <a:schemeClr val="tx1"/>
                </a:solidFill>
              </a:defRPr>
            </a:lvl7pPr>
            <a:lvl8pPr marL="365760" indent="-182880">
              <a:buFont typeface="Arial" panose="020B0604020202020204" pitchFamily="34" charset="0"/>
              <a:buChar char="-"/>
              <a:defRPr sz="1400" b="0">
                <a:solidFill>
                  <a:schemeClr val="tx1"/>
                </a:solidFill>
              </a:defRPr>
            </a:lvl8pPr>
            <a:lvl9pPr marL="365760" indent="-182880">
              <a:buFont typeface="Arial" panose="020B0604020202020204" pitchFamily="34" charset="0"/>
              <a:buChar char="-"/>
              <a:defRPr sz="1400" b="0">
                <a:solidFill>
                  <a:schemeClr val="tx1"/>
                </a:solidFill>
              </a:defRPr>
            </a:lvl9pPr>
          </a:lstStyle>
          <a:p>
            <a:pPr lvl="0"/>
            <a:r>
              <a:rPr lang="en-US"/>
              <a:t>Click to edit Master text styles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2" name="Text Placeholder 6"/>
          <p:cNvSpPr>
            <a:spLocks noGrp="1"/>
          </p:cNvSpPr>
          <p:nvPr>
            <p:ph type="body" sz="quarter" idx="16"/>
          </p:nvPr>
        </p:nvSpPr>
        <p:spPr>
          <a:xfrm>
            <a:off x="461435" y="6134100"/>
            <a:ext cx="8682565"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1"/>
          </p:nvPr>
        </p:nvSpPr>
        <p:spPr/>
        <p:txBody>
          <a:bodyPr/>
          <a:lstStyle/>
          <a:p>
            <a:endParaRPr lang="en-US" dirty="0"/>
          </a:p>
        </p:txBody>
      </p:sp>
      <p:sp>
        <p:nvSpPr>
          <p:cNvPr id="6" name="Slide Number Placeholder 5"/>
          <p:cNvSpPr>
            <a:spLocks noGrp="1"/>
          </p:cNvSpPr>
          <p:nvPr>
            <p:ph type="sldNum" sz="quarter" idx="22"/>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42373293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Intro comparison_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8" y="1662113"/>
            <a:ext cx="3617265" cy="4394200"/>
          </a:xfrm>
        </p:spPr>
        <p:txBody>
          <a:bodyPr/>
          <a:lstStyle>
            <a:lvl1pPr>
              <a:defRPr b="0">
                <a:solidFill>
                  <a:schemeClr val="tx1"/>
                </a:solidFill>
              </a:defRPr>
            </a:lvl1pPr>
            <a:lvl2pPr marL="182880" indent="-182880">
              <a:buFont typeface="Arial" panose="020B0604020202020204" pitchFamily="34" charset="0"/>
              <a:buChar char="•"/>
              <a:defRPr sz="1800" b="0">
                <a:solidFill>
                  <a:schemeClr val="tx1"/>
                </a:solidFill>
              </a:defRPr>
            </a:lvl2pPr>
            <a:lvl3pPr marL="365760" indent="-182880">
              <a:buFont typeface="Arial" panose="020B0604020202020204" pitchFamily="34" charset="0"/>
              <a:buChar char="-"/>
              <a:defRPr sz="1600" b="0">
                <a:solidFill>
                  <a:schemeClr val="tx1"/>
                </a:solidFill>
              </a:defRPr>
            </a:lvl3pPr>
            <a:lvl4pPr marL="365760" indent="-182880">
              <a:buFont typeface="Arial" panose="020B0604020202020204" pitchFamily="34" charset="0"/>
              <a:buChar char="-"/>
              <a:defRPr sz="1600" b="0">
                <a:solidFill>
                  <a:schemeClr val="tx1"/>
                </a:solidFill>
              </a:defRPr>
            </a:lvl4pPr>
            <a:lvl5pPr marL="365760" indent="-182880">
              <a:buFont typeface="Arial" panose="020B0604020202020204" pitchFamily="34" charset="0"/>
              <a:buChar char="-"/>
              <a:defRPr sz="1600" b="0">
                <a:solidFill>
                  <a:schemeClr val="tx1"/>
                </a:solidFill>
              </a:defRPr>
            </a:lvl5pPr>
            <a:lvl6pPr marL="365760" indent="-182880">
              <a:buFont typeface="Arial" panose="020B0604020202020204" pitchFamily="34" charset="0"/>
              <a:buChar char="-"/>
              <a:defRPr sz="1600" b="0">
                <a:solidFill>
                  <a:schemeClr val="tx1"/>
                </a:solidFill>
              </a:defRPr>
            </a:lvl6pPr>
            <a:lvl7pPr marL="365760" indent="-182880">
              <a:buFont typeface="Arial" panose="020B0604020202020204" pitchFamily="34" charset="0"/>
              <a:buChar char="-"/>
              <a:defRPr sz="1600" b="0">
                <a:solidFill>
                  <a:schemeClr val="tx1"/>
                </a:solidFill>
              </a:defRPr>
            </a:lvl7pPr>
            <a:lvl8pPr marL="365760" indent="-182880">
              <a:buFont typeface="Arial" panose="020B0604020202020204" pitchFamily="34" charset="0"/>
              <a:buChar char="-"/>
              <a:defRPr sz="1600" b="0">
                <a:solidFill>
                  <a:schemeClr val="tx1"/>
                </a:solidFill>
              </a:defRPr>
            </a:lvl8pPr>
            <a:lvl9pPr marL="365760" indent="-182880">
              <a:buFont typeface="Arial" panose="020B0604020202020204" pitchFamily="34" charset="0"/>
              <a:buChar char="-"/>
              <a:defRPr sz="1600" b="0">
                <a:solidFill>
                  <a:schemeClr val="tx1"/>
                </a:solidFill>
              </a:defRPr>
            </a:lvl9pPr>
          </a:lstStyle>
          <a:p>
            <a:pPr lvl="0"/>
            <a:r>
              <a:rPr lang="en-US"/>
              <a:t>Click to edit Master text styles</a:t>
            </a:r>
          </a:p>
        </p:txBody>
      </p:sp>
      <p:sp>
        <p:nvSpPr>
          <p:cNvPr id="26" name="Text Placeholder 4"/>
          <p:cNvSpPr>
            <a:spLocks noGrp="1"/>
          </p:cNvSpPr>
          <p:nvPr>
            <p:ph type="body" sz="quarter" idx="20"/>
          </p:nvPr>
        </p:nvSpPr>
        <p:spPr>
          <a:xfrm>
            <a:off x="4293720" y="1662113"/>
            <a:ext cx="3617265" cy="4394200"/>
          </a:xfrm>
        </p:spPr>
        <p:txBody>
          <a:bodyPr/>
          <a:lstStyle>
            <a:lvl1pPr>
              <a:defRPr b="0">
                <a:solidFill>
                  <a:schemeClr val="tx1"/>
                </a:solidFill>
              </a:defRPr>
            </a:lvl1pPr>
            <a:lvl2pPr marL="182880" indent="-182880">
              <a:buFont typeface="Arial" panose="020B0604020202020204" pitchFamily="34" charset="0"/>
              <a:buChar char="•"/>
              <a:defRPr sz="1800" b="0">
                <a:solidFill>
                  <a:schemeClr val="tx1"/>
                </a:solidFill>
              </a:defRPr>
            </a:lvl2pPr>
            <a:lvl3pPr marL="365760" indent="-182880">
              <a:buFont typeface="Arial" panose="020B0604020202020204" pitchFamily="34" charset="0"/>
              <a:buChar char="-"/>
              <a:defRPr sz="1600" b="0">
                <a:solidFill>
                  <a:schemeClr val="tx1"/>
                </a:solidFill>
              </a:defRPr>
            </a:lvl3pPr>
            <a:lvl4pPr marL="365760" indent="-182880">
              <a:buFont typeface="Arial" panose="020B0604020202020204" pitchFamily="34" charset="0"/>
              <a:buChar char="-"/>
              <a:defRPr sz="1600" b="0">
                <a:solidFill>
                  <a:schemeClr val="tx1"/>
                </a:solidFill>
              </a:defRPr>
            </a:lvl4pPr>
            <a:lvl5pPr marL="365760" indent="-182880">
              <a:buFont typeface="Arial" panose="020B0604020202020204" pitchFamily="34" charset="0"/>
              <a:buChar char="-"/>
              <a:defRPr sz="1600" b="0">
                <a:solidFill>
                  <a:schemeClr val="tx1"/>
                </a:solidFill>
              </a:defRPr>
            </a:lvl5pPr>
            <a:lvl6pPr marL="365760" indent="-182880">
              <a:buFont typeface="Arial" panose="020B0604020202020204" pitchFamily="34" charset="0"/>
              <a:buChar char="-"/>
              <a:defRPr sz="1600" b="0">
                <a:solidFill>
                  <a:schemeClr val="tx1"/>
                </a:solidFill>
              </a:defRPr>
            </a:lvl6pPr>
            <a:lvl7pPr marL="365760" indent="-182880">
              <a:buFont typeface="Arial" panose="020B0604020202020204" pitchFamily="34" charset="0"/>
              <a:buChar char="-"/>
              <a:defRPr sz="1600" b="0">
                <a:solidFill>
                  <a:schemeClr val="tx1"/>
                </a:solidFill>
              </a:defRPr>
            </a:lvl7pPr>
            <a:lvl8pPr marL="365760" indent="-182880">
              <a:buFont typeface="Arial" panose="020B0604020202020204" pitchFamily="34" charset="0"/>
              <a:buChar char="-"/>
              <a:defRPr sz="1600" b="0">
                <a:solidFill>
                  <a:schemeClr val="tx1"/>
                </a:solidFill>
              </a:defRPr>
            </a:lvl8pPr>
            <a:lvl9pPr marL="365760" indent="-182880">
              <a:buFont typeface="Arial" panose="020B0604020202020204" pitchFamily="34" charset="0"/>
              <a:buChar char="-"/>
              <a:defRPr sz="1600" b="0">
                <a:solidFill>
                  <a:schemeClr val="tx1"/>
                </a:solidFill>
              </a:defRPr>
            </a:lvl9pPr>
          </a:lstStyle>
          <a:p>
            <a:pPr lvl="0"/>
            <a:r>
              <a:rPr lang="en-US"/>
              <a:t>Click to edit Master text styles</a:t>
            </a:r>
          </a:p>
        </p:txBody>
      </p:sp>
      <p:sp>
        <p:nvSpPr>
          <p:cNvPr id="27" name="Text Placeholder 4"/>
          <p:cNvSpPr>
            <a:spLocks noGrp="1"/>
          </p:cNvSpPr>
          <p:nvPr>
            <p:ph type="body" sz="quarter" idx="21"/>
          </p:nvPr>
        </p:nvSpPr>
        <p:spPr>
          <a:xfrm>
            <a:off x="8130118" y="1662113"/>
            <a:ext cx="3617265" cy="4394200"/>
          </a:xfrm>
        </p:spPr>
        <p:txBody>
          <a:bodyPr/>
          <a:lstStyle>
            <a:lvl1pPr>
              <a:defRPr b="0">
                <a:solidFill>
                  <a:schemeClr val="tx1"/>
                </a:solidFill>
              </a:defRPr>
            </a:lvl1pPr>
            <a:lvl2pPr marL="182880" indent="-182880">
              <a:buFont typeface="Arial" panose="020B0604020202020204" pitchFamily="34" charset="0"/>
              <a:buChar char="•"/>
              <a:defRPr sz="1800" b="0">
                <a:solidFill>
                  <a:schemeClr val="tx1"/>
                </a:solidFill>
              </a:defRPr>
            </a:lvl2pPr>
            <a:lvl3pPr marL="365760" indent="-182880">
              <a:buFont typeface="Arial" panose="020B0604020202020204" pitchFamily="34" charset="0"/>
              <a:buChar char="-"/>
              <a:defRPr sz="1600" b="0">
                <a:solidFill>
                  <a:schemeClr val="tx1"/>
                </a:solidFill>
              </a:defRPr>
            </a:lvl3pPr>
            <a:lvl4pPr marL="365760" indent="-182880">
              <a:buFont typeface="Arial" panose="020B0604020202020204" pitchFamily="34" charset="0"/>
              <a:buChar char="-"/>
              <a:defRPr sz="1600" b="0">
                <a:solidFill>
                  <a:schemeClr val="tx1"/>
                </a:solidFill>
              </a:defRPr>
            </a:lvl4pPr>
            <a:lvl5pPr marL="365760" indent="-182880">
              <a:buFont typeface="Arial" panose="020B0604020202020204" pitchFamily="34" charset="0"/>
              <a:buChar char="-"/>
              <a:defRPr sz="1600" b="0">
                <a:solidFill>
                  <a:schemeClr val="tx1"/>
                </a:solidFill>
              </a:defRPr>
            </a:lvl5pPr>
            <a:lvl6pPr marL="365760" indent="-182880">
              <a:buFont typeface="Arial" panose="020B0604020202020204" pitchFamily="34" charset="0"/>
              <a:buChar char="-"/>
              <a:defRPr sz="1600" b="0">
                <a:solidFill>
                  <a:schemeClr val="tx1"/>
                </a:solidFill>
              </a:defRPr>
            </a:lvl6pPr>
            <a:lvl7pPr marL="365760" indent="-182880">
              <a:buFont typeface="Arial" panose="020B0604020202020204" pitchFamily="34" charset="0"/>
              <a:buChar char="-"/>
              <a:defRPr sz="1600" b="0">
                <a:solidFill>
                  <a:schemeClr val="tx1"/>
                </a:solidFill>
              </a:defRPr>
            </a:lvl7pPr>
            <a:lvl8pPr marL="365760" indent="-182880">
              <a:buFont typeface="Arial" panose="020B0604020202020204" pitchFamily="34" charset="0"/>
              <a:buChar char="-"/>
              <a:defRPr sz="1600" b="0">
                <a:solidFill>
                  <a:schemeClr val="tx1"/>
                </a:solidFill>
              </a:defRPr>
            </a:lvl8pPr>
            <a:lvl9pPr marL="365760" indent="-182880">
              <a:buFont typeface="Arial" panose="020B0604020202020204" pitchFamily="34" charset="0"/>
              <a:buChar char="-"/>
              <a:defRPr sz="1600" b="0">
                <a:solidFill>
                  <a:schemeClr val="tx1"/>
                </a:solidFill>
              </a:defRPr>
            </a:lvl9pPr>
          </a:lstStyle>
          <a:p>
            <a:pPr lvl="0"/>
            <a:r>
              <a:rPr lang="en-US"/>
              <a:t>Click to edit Master text styles</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2" name="Text Placeholder 6"/>
          <p:cNvSpPr>
            <a:spLocks noGrp="1"/>
          </p:cNvSpPr>
          <p:nvPr>
            <p:ph type="body" sz="quarter" idx="16"/>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2"/>
          </p:nvPr>
        </p:nvSpPr>
        <p:spPr/>
        <p:txBody>
          <a:bodyPr/>
          <a:lstStyle/>
          <a:p>
            <a:endParaRPr lang="en-US" dirty="0"/>
          </a:p>
        </p:txBody>
      </p:sp>
      <p:sp>
        <p:nvSpPr>
          <p:cNvPr id="6" name="Slide Number Placeholder 5"/>
          <p:cNvSpPr>
            <a:spLocks noGrp="1"/>
          </p:cNvSpPr>
          <p:nvPr>
            <p:ph type="sldNum" sz="quarter" idx="23"/>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121119682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3" y="1662113"/>
            <a:ext cx="5514824"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5"/>
          <p:cNvSpPr>
            <a:spLocks noGrp="1"/>
          </p:cNvSpPr>
          <p:nvPr>
            <p:ph sz="quarter" idx="17"/>
          </p:nvPr>
        </p:nvSpPr>
        <p:spPr>
          <a:xfrm>
            <a:off x="6215095" y="1662113"/>
            <a:ext cx="5513235"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1" name="Text Placeholder 6"/>
          <p:cNvSpPr>
            <a:spLocks noGrp="1"/>
          </p:cNvSpPr>
          <p:nvPr>
            <p:ph type="body" sz="quarter" idx="1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9"/>
          </p:nvPr>
        </p:nvSpPr>
        <p:spPr/>
        <p:txBody>
          <a:bodyPr/>
          <a:lstStyle/>
          <a:p>
            <a:endParaRPr lang="en-US" dirty="0"/>
          </a:p>
        </p:txBody>
      </p:sp>
      <p:sp>
        <p:nvSpPr>
          <p:cNvPr id="5" name="Slide Number Placeholder 4"/>
          <p:cNvSpPr>
            <a:spLocks noGrp="1"/>
          </p:cNvSpPr>
          <p:nvPr>
            <p:ph type="sldNum" sz="quarter" idx="20"/>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121051959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3" y="1662113"/>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5"/>
          <p:cNvSpPr>
            <a:spLocks noGrp="1"/>
          </p:cNvSpPr>
          <p:nvPr>
            <p:ph sz="quarter" idx="17"/>
          </p:nvPr>
        </p:nvSpPr>
        <p:spPr>
          <a:xfrm>
            <a:off x="4293863" y="1662113"/>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5"/>
          <p:cNvSpPr>
            <a:spLocks noGrp="1"/>
          </p:cNvSpPr>
          <p:nvPr>
            <p:ph sz="quarter" idx="18"/>
          </p:nvPr>
        </p:nvSpPr>
        <p:spPr>
          <a:xfrm>
            <a:off x="8130118" y="1662113"/>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1" name="Text Placeholder 6"/>
          <p:cNvSpPr>
            <a:spLocks noGrp="1"/>
          </p:cNvSpPr>
          <p:nvPr>
            <p:ph type="body" sz="quarter" idx="19"/>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0"/>
          </p:nvPr>
        </p:nvSpPr>
        <p:spPr/>
        <p:txBody>
          <a:bodyPr/>
          <a:lstStyle/>
          <a:p>
            <a:endParaRPr lang="en-US" dirty="0"/>
          </a:p>
        </p:txBody>
      </p:sp>
      <p:sp>
        <p:nvSpPr>
          <p:cNvPr id="5" name="Slide Number Placeholder 4"/>
          <p:cNvSpPr>
            <a:spLocks noGrp="1"/>
          </p:cNvSpPr>
          <p:nvPr>
            <p:ph type="sldNum" sz="quarter" idx="21"/>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66660699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Left column narrow">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3" y="1662113"/>
            <a:ext cx="3607740"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5"/>
          <p:cNvSpPr>
            <a:spLocks noGrp="1"/>
          </p:cNvSpPr>
          <p:nvPr>
            <p:ph sz="quarter" idx="17"/>
          </p:nvPr>
        </p:nvSpPr>
        <p:spPr>
          <a:xfrm>
            <a:off x="4293863" y="1662113"/>
            <a:ext cx="7434467"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1" name="Text Placeholder 6"/>
          <p:cNvSpPr>
            <a:spLocks noGrp="1"/>
          </p:cNvSpPr>
          <p:nvPr>
            <p:ph type="body" sz="quarter" idx="1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9"/>
          </p:nvPr>
        </p:nvSpPr>
        <p:spPr/>
        <p:txBody>
          <a:bodyPr/>
          <a:lstStyle/>
          <a:p>
            <a:endParaRPr lang="en-US" dirty="0"/>
          </a:p>
        </p:txBody>
      </p:sp>
      <p:sp>
        <p:nvSpPr>
          <p:cNvPr id="5" name="Slide Number Placeholder 4"/>
          <p:cNvSpPr>
            <a:spLocks noGrp="1"/>
          </p:cNvSpPr>
          <p:nvPr>
            <p:ph type="sldNum" sz="quarter" idx="20"/>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63933882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Left column w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3" y="1662113"/>
            <a:ext cx="7434612"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5"/>
          <p:cNvSpPr>
            <a:spLocks noGrp="1"/>
          </p:cNvSpPr>
          <p:nvPr>
            <p:ph sz="quarter" idx="17"/>
          </p:nvPr>
        </p:nvSpPr>
        <p:spPr>
          <a:xfrm>
            <a:off x="8130118" y="1662113"/>
            <a:ext cx="3598212"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1" name="Text Placeholder 6"/>
          <p:cNvSpPr>
            <a:spLocks noGrp="1"/>
          </p:cNvSpPr>
          <p:nvPr>
            <p:ph type="body" sz="quarter" idx="1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9"/>
          </p:nvPr>
        </p:nvSpPr>
        <p:spPr/>
        <p:txBody>
          <a:bodyPr/>
          <a:lstStyle/>
          <a:p>
            <a:endParaRPr lang="en-US" dirty="0"/>
          </a:p>
        </p:txBody>
      </p:sp>
      <p:sp>
        <p:nvSpPr>
          <p:cNvPr id="5" name="Slide Number Placeholder 4"/>
          <p:cNvSpPr>
            <a:spLocks noGrp="1"/>
          </p:cNvSpPr>
          <p:nvPr>
            <p:ph type="sldNum" sz="quarter" idx="20"/>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229694131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3 column compare_top highl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7" y="1662115"/>
            <a:ext cx="3617268"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3" y="2514601"/>
            <a:ext cx="3607740"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8"/>
          <p:cNvSpPr>
            <a:spLocks noGrp="1"/>
          </p:cNvSpPr>
          <p:nvPr>
            <p:ph sz="quarter" idx="25"/>
          </p:nvPr>
        </p:nvSpPr>
        <p:spPr>
          <a:xfrm>
            <a:off x="4288954" y="2514602"/>
            <a:ext cx="3607740" cy="35417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8"/>
          <p:cNvSpPr>
            <a:spLocks noGrp="1"/>
          </p:cNvSpPr>
          <p:nvPr>
            <p:ph sz="quarter" idx="27"/>
          </p:nvPr>
        </p:nvSpPr>
        <p:spPr>
          <a:xfrm>
            <a:off x="8120589" y="2514602"/>
            <a:ext cx="3607740" cy="35417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20" name="Text Placeholder 6"/>
          <p:cNvSpPr>
            <a:spLocks noGrp="1"/>
          </p:cNvSpPr>
          <p:nvPr>
            <p:ph type="body" sz="quarter" idx="2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14" name="Text Placeholder 4"/>
          <p:cNvSpPr>
            <a:spLocks noGrp="1"/>
          </p:cNvSpPr>
          <p:nvPr>
            <p:ph type="body" sz="quarter" idx="30"/>
          </p:nvPr>
        </p:nvSpPr>
        <p:spPr>
          <a:xfrm>
            <a:off x="4294718" y="1662115"/>
            <a:ext cx="3617268"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16" name="Text Placeholder 4"/>
          <p:cNvSpPr>
            <a:spLocks noGrp="1"/>
          </p:cNvSpPr>
          <p:nvPr>
            <p:ph type="body" sz="quarter" idx="31"/>
          </p:nvPr>
        </p:nvSpPr>
        <p:spPr>
          <a:xfrm>
            <a:off x="8119873" y="1662115"/>
            <a:ext cx="3617268" cy="623886"/>
          </a:xfrm>
        </p:spPr>
        <p:txBody>
          <a:bodyPr/>
          <a:lstStyle>
            <a:lvl1pPr>
              <a:spcAft>
                <a:spcPts val="0"/>
              </a:spcAft>
              <a:defRPr b="1">
                <a:solidFill>
                  <a:schemeClr val="tx1"/>
                </a:solidFill>
              </a:defRPr>
            </a:lvl1pPr>
            <a:lvl2pPr marL="182880" indent="-182880">
              <a:spcAft>
                <a:spcPts val="0"/>
              </a:spcAft>
              <a:buFont typeface="Arial" panose="020B0604020202020204" pitchFamily="34" charset="0"/>
              <a:buChar char="•"/>
              <a:defRPr sz="1800" b="1">
                <a:solidFill>
                  <a:schemeClr val="tx1"/>
                </a:solidFill>
              </a:defRPr>
            </a:lvl2pPr>
            <a:lvl3pPr marL="365760" indent="-182880">
              <a:spcAft>
                <a:spcPts val="0"/>
              </a:spcAft>
              <a:buFont typeface="Arial" panose="020B0604020202020204" pitchFamily="34" charset="0"/>
              <a:buChar char="-"/>
              <a:defRPr sz="1800" b="1">
                <a:solidFill>
                  <a:schemeClr val="tx1"/>
                </a:solidFill>
              </a:defRPr>
            </a:lvl3pPr>
            <a:lvl4pPr marL="365760" indent="-182880">
              <a:spcAft>
                <a:spcPts val="0"/>
              </a:spcAft>
              <a:buFont typeface="Arial" panose="020B0604020202020204" pitchFamily="34" charset="0"/>
              <a:buChar char="-"/>
              <a:defRPr sz="1800" b="1">
                <a:solidFill>
                  <a:schemeClr val="tx1"/>
                </a:solidFill>
              </a:defRPr>
            </a:lvl4pPr>
            <a:lvl5pPr marL="365760" indent="-182880">
              <a:spcAft>
                <a:spcPts val="0"/>
              </a:spcAft>
              <a:buFont typeface="Arial" panose="020B0604020202020204" pitchFamily="34" charset="0"/>
              <a:buChar char="-"/>
              <a:defRPr sz="1800" b="1">
                <a:solidFill>
                  <a:schemeClr val="tx1"/>
                </a:solidFill>
              </a:defRPr>
            </a:lvl5pPr>
            <a:lvl6pPr marL="365760" indent="-182880">
              <a:spcAft>
                <a:spcPts val="0"/>
              </a:spcAft>
              <a:buFont typeface="Arial" panose="020B0604020202020204" pitchFamily="34" charset="0"/>
              <a:buChar char="-"/>
              <a:defRPr sz="1800" b="1">
                <a:solidFill>
                  <a:schemeClr val="tx1"/>
                </a:solidFill>
              </a:defRPr>
            </a:lvl6pPr>
            <a:lvl7pPr marL="365760" indent="-182880">
              <a:spcAft>
                <a:spcPts val="0"/>
              </a:spcAft>
              <a:buFont typeface="Arial" panose="020B0604020202020204" pitchFamily="34" charset="0"/>
              <a:buChar char="-"/>
              <a:defRPr sz="1800" b="1">
                <a:solidFill>
                  <a:schemeClr val="tx1"/>
                </a:solidFill>
              </a:defRPr>
            </a:lvl7pPr>
            <a:lvl8pPr marL="365760" indent="-182880">
              <a:spcAft>
                <a:spcPts val="0"/>
              </a:spcAft>
              <a:buFont typeface="Arial" panose="020B0604020202020204" pitchFamily="34" charset="0"/>
              <a:buChar char="-"/>
              <a:defRPr sz="1800" b="1">
                <a:solidFill>
                  <a:schemeClr val="tx1"/>
                </a:solidFill>
              </a:defRPr>
            </a:lvl8pPr>
            <a:lvl9pPr marL="365760" indent="-182880">
              <a:spcAft>
                <a:spcPts val="0"/>
              </a:spcAft>
              <a:buFont typeface="Arial" panose="020B0604020202020204" pitchFamily="34" charset="0"/>
              <a:buChar char="-"/>
              <a:defRPr sz="1800" b="1">
                <a:solidFill>
                  <a:schemeClr val="tx1"/>
                </a:solidFill>
              </a:defRPr>
            </a:lvl9pPr>
          </a:lstStyle>
          <a:p>
            <a:pPr lvl="0"/>
            <a:r>
              <a:rPr lang="en-US"/>
              <a:t>Click to edit Master text styles</a:t>
            </a:r>
          </a:p>
        </p:txBody>
      </p:sp>
      <p:sp>
        <p:nvSpPr>
          <p:cNvPr id="4" name="Footer Placeholder 3"/>
          <p:cNvSpPr>
            <a:spLocks noGrp="1"/>
          </p:cNvSpPr>
          <p:nvPr>
            <p:ph type="ftr" sz="quarter" idx="32"/>
          </p:nvPr>
        </p:nvSpPr>
        <p:spPr/>
        <p:txBody>
          <a:bodyPr/>
          <a:lstStyle/>
          <a:p>
            <a:endParaRPr lang="en-US" dirty="0"/>
          </a:p>
        </p:txBody>
      </p:sp>
      <p:sp>
        <p:nvSpPr>
          <p:cNvPr id="6" name="Slide Number Placeholder 5"/>
          <p:cNvSpPr>
            <a:spLocks noGrp="1"/>
          </p:cNvSpPr>
          <p:nvPr>
            <p:ph type="sldNum" sz="quarter" idx="33"/>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33619848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3 column compare_bottom highl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2"/>
          </p:nvPr>
        </p:nvSpPr>
        <p:spPr>
          <a:xfrm>
            <a:off x="452557" y="4737102"/>
            <a:ext cx="3617268" cy="1309687"/>
          </a:xfrm>
        </p:spPr>
        <p:txBody>
          <a:bodyPr/>
          <a:lstStyle>
            <a:lvl1pPr>
              <a:spcAft>
                <a:spcPts val="0"/>
              </a:spcAft>
              <a:defRPr b="1">
                <a:solidFill>
                  <a:schemeClr val="tx1"/>
                </a:solidFill>
              </a:defRPr>
            </a:lvl1pPr>
            <a:lvl2pPr marL="182880" indent="-182880">
              <a:buFont typeface="Arial" panose="020B0604020202020204" pitchFamily="34" charset="0"/>
              <a:buChar char="•"/>
              <a:defRPr sz="1800" b="1">
                <a:solidFill>
                  <a:schemeClr val="tx1"/>
                </a:solidFill>
              </a:defRPr>
            </a:lvl2pPr>
            <a:lvl3pPr marL="365760" indent="-182880">
              <a:buFont typeface="Arial" panose="020B0604020202020204" pitchFamily="34" charset="0"/>
              <a:buChar char="-"/>
              <a:defRPr sz="1800" b="1">
                <a:solidFill>
                  <a:schemeClr val="tx1"/>
                </a:solidFill>
              </a:defRPr>
            </a:lvl3pPr>
            <a:lvl4pPr marL="365760" indent="-182880">
              <a:buFont typeface="Arial" panose="020B0604020202020204" pitchFamily="34" charset="0"/>
              <a:buChar char="-"/>
              <a:defRPr sz="1800" b="1">
                <a:solidFill>
                  <a:schemeClr val="tx1"/>
                </a:solidFill>
              </a:defRPr>
            </a:lvl4pPr>
            <a:lvl5pPr marL="365760" indent="-182880">
              <a:buFont typeface="Arial" panose="020B0604020202020204" pitchFamily="34" charset="0"/>
              <a:buChar char="-"/>
              <a:defRPr sz="1800" b="1">
                <a:solidFill>
                  <a:schemeClr val="tx1"/>
                </a:solidFill>
              </a:defRPr>
            </a:lvl5pPr>
            <a:lvl6pPr marL="365760" indent="-182880">
              <a:buFont typeface="Arial" panose="020B0604020202020204" pitchFamily="34" charset="0"/>
              <a:buChar char="-"/>
              <a:defRPr sz="1800" b="1">
                <a:solidFill>
                  <a:schemeClr val="tx1"/>
                </a:solidFill>
              </a:defRPr>
            </a:lvl6pPr>
            <a:lvl7pPr marL="365760" indent="-182880">
              <a:buFont typeface="Arial" panose="020B0604020202020204" pitchFamily="34" charset="0"/>
              <a:buChar char="-"/>
              <a:defRPr sz="1800" b="1">
                <a:solidFill>
                  <a:schemeClr val="tx1"/>
                </a:solidFill>
              </a:defRPr>
            </a:lvl7pPr>
            <a:lvl8pPr marL="365760" indent="-182880">
              <a:buFont typeface="Arial" panose="020B0604020202020204" pitchFamily="34" charset="0"/>
              <a:buChar char="-"/>
              <a:defRPr sz="1800" b="1">
                <a:solidFill>
                  <a:schemeClr val="tx1"/>
                </a:solidFill>
              </a:defRPr>
            </a:lvl8pPr>
            <a:lvl9pPr marL="365760" indent="-182880">
              <a:buFont typeface="Arial" panose="020B0604020202020204" pitchFamily="34" charset="0"/>
              <a:buChar char="-"/>
              <a:defRPr sz="1800" b="1">
                <a:solidFill>
                  <a:schemeClr val="tx1"/>
                </a:solidFill>
              </a:defRPr>
            </a:lvl9pPr>
          </a:lstStyle>
          <a:p>
            <a:pPr lvl="0"/>
            <a:r>
              <a:rPr lang="en-US"/>
              <a:t>Click to edit Master text styles</a:t>
            </a:r>
          </a:p>
        </p:txBody>
      </p:sp>
      <p:sp>
        <p:nvSpPr>
          <p:cNvPr id="9" name="Content Placeholder 8"/>
          <p:cNvSpPr>
            <a:spLocks noGrp="1"/>
          </p:cNvSpPr>
          <p:nvPr>
            <p:ph sz="quarter" idx="16"/>
          </p:nvPr>
        </p:nvSpPr>
        <p:spPr>
          <a:xfrm>
            <a:off x="462083" y="1670052"/>
            <a:ext cx="3607740"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4"/>
          <p:cNvSpPr>
            <a:spLocks noGrp="1"/>
          </p:cNvSpPr>
          <p:nvPr>
            <p:ph type="body" sz="quarter" idx="24"/>
          </p:nvPr>
        </p:nvSpPr>
        <p:spPr>
          <a:xfrm>
            <a:off x="4282603" y="4737102"/>
            <a:ext cx="3617268" cy="1309687"/>
          </a:xfrm>
        </p:spPr>
        <p:txBody>
          <a:bodyPr/>
          <a:lstStyle>
            <a:lvl1pPr>
              <a:defRPr b="1">
                <a:solidFill>
                  <a:schemeClr val="tx1"/>
                </a:solidFill>
              </a:defRPr>
            </a:lvl1pPr>
            <a:lvl2pPr marL="182880" indent="-182880">
              <a:buFont typeface="Arial" panose="020B0604020202020204" pitchFamily="34" charset="0"/>
              <a:buChar char="•"/>
              <a:defRPr sz="1800" b="1">
                <a:solidFill>
                  <a:schemeClr val="tx1"/>
                </a:solidFill>
              </a:defRPr>
            </a:lvl2pPr>
            <a:lvl3pPr marL="365760" indent="-182880">
              <a:buFont typeface="Arial" panose="020B0604020202020204" pitchFamily="34" charset="0"/>
              <a:buChar char="-"/>
              <a:defRPr sz="1800" b="1">
                <a:solidFill>
                  <a:schemeClr val="tx1"/>
                </a:solidFill>
              </a:defRPr>
            </a:lvl3pPr>
            <a:lvl4pPr marL="365760" indent="-182880">
              <a:buFont typeface="Arial" panose="020B0604020202020204" pitchFamily="34" charset="0"/>
              <a:buChar char="-"/>
              <a:defRPr sz="1800" b="1">
                <a:solidFill>
                  <a:schemeClr val="tx1"/>
                </a:solidFill>
              </a:defRPr>
            </a:lvl4pPr>
            <a:lvl5pPr marL="365760" indent="-182880">
              <a:buFont typeface="Arial" panose="020B0604020202020204" pitchFamily="34" charset="0"/>
              <a:buChar char="-"/>
              <a:defRPr sz="1800" b="1">
                <a:solidFill>
                  <a:schemeClr val="tx1"/>
                </a:solidFill>
              </a:defRPr>
            </a:lvl5pPr>
            <a:lvl6pPr marL="365760" indent="-182880">
              <a:buFont typeface="Arial" panose="020B0604020202020204" pitchFamily="34" charset="0"/>
              <a:buChar char="-"/>
              <a:defRPr sz="1800" b="1">
                <a:solidFill>
                  <a:schemeClr val="tx1"/>
                </a:solidFill>
              </a:defRPr>
            </a:lvl6pPr>
            <a:lvl7pPr marL="365760" indent="-182880">
              <a:buFont typeface="Arial" panose="020B0604020202020204" pitchFamily="34" charset="0"/>
              <a:buChar char="-"/>
              <a:defRPr sz="1800" b="1">
                <a:solidFill>
                  <a:schemeClr val="tx1"/>
                </a:solidFill>
              </a:defRPr>
            </a:lvl7pPr>
            <a:lvl8pPr marL="365760" indent="-182880">
              <a:buFont typeface="Arial" panose="020B0604020202020204" pitchFamily="34" charset="0"/>
              <a:buChar char="-"/>
              <a:defRPr sz="1800" b="1">
                <a:solidFill>
                  <a:schemeClr val="tx1"/>
                </a:solidFill>
              </a:defRPr>
            </a:lvl8pPr>
            <a:lvl9pPr marL="365760" indent="-182880">
              <a:buFont typeface="Arial" panose="020B0604020202020204" pitchFamily="34" charset="0"/>
              <a:buChar char="-"/>
              <a:defRPr sz="1800" b="1">
                <a:solidFill>
                  <a:schemeClr val="tx1"/>
                </a:solidFill>
              </a:defRPr>
            </a:lvl9pPr>
          </a:lstStyle>
          <a:p>
            <a:pPr lvl="0"/>
            <a:r>
              <a:rPr lang="en-US"/>
              <a:t>Click to edit Master text styles</a:t>
            </a:r>
          </a:p>
        </p:txBody>
      </p:sp>
      <p:sp>
        <p:nvSpPr>
          <p:cNvPr id="20" name="Content Placeholder 8"/>
          <p:cNvSpPr>
            <a:spLocks noGrp="1"/>
          </p:cNvSpPr>
          <p:nvPr>
            <p:ph sz="quarter" idx="25"/>
          </p:nvPr>
        </p:nvSpPr>
        <p:spPr>
          <a:xfrm>
            <a:off x="4292131" y="1670052"/>
            <a:ext cx="3607740"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4"/>
          <p:cNvSpPr>
            <a:spLocks noGrp="1"/>
          </p:cNvSpPr>
          <p:nvPr>
            <p:ph type="body" sz="quarter" idx="26"/>
          </p:nvPr>
        </p:nvSpPr>
        <p:spPr>
          <a:xfrm>
            <a:off x="8111063" y="4737102"/>
            <a:ext cx="3617268" cy="1309687"/>
          </a:xfrm>
        </p:spPr>
        <p:txBody>
          <a:bodyPr/>
          <a:lstStyle>
            <a:lvl1pPr>
              <a:defRPr b="1">
                <a:solidFill>
                  <a:schemeClr val="tx1"/>
                </a:solidFill>
              </a:defRPr>
            </a:lvl1pPr>
            <a:lvl2pPr marL="182880" indent="-182880">
              <a:buFont typeface="Arial" panose="020B0604020202020204" pitchFamily="34" charset="0"/>
              <a:buChar char="•"/>
              <a:defRPr sz="1800" b="1">
                <a:solidFill>
                  <a:schemeClr val="tx1"/>
                </a:solidFill>
              </a:defRPr>
            </a:lvl2pPr>
            <a:lvl3pPr marL="365760" indent="-182880">
              <a:buFont typeface="Arial" panose="020B0604020202020204" pitchFamily="34" charset="0"/>
              <a:buChar char="-"/>
              <a:defRPr sz="1800" b="1">
                <a:solidFill>
                  <a:schemeClr val="tx1"/>
                </a:solidFill>
              </a:defRPr>
            </a:lvl3pPr>
            <a:lvl4pPr marL="365760" indent="-182880">
              <a:buFont typeface="Arial" panose="020B0604020202020204" pitchFamily="34" charset="0"/>
              <a:buChar char="-"/>
              <a:defRPr sz="1800" b="1">
                <a:solidFill>
                  <a:schemeClr val="tx1"/>
                </a:solidFill>
              </a:defRPr>
            </a:lvl4pPr>
            <a:lvl5pPr marL="365760" indent="-182880">
              <a:buFont typeface="Arial" panose="020B0604020202020204" pitchFamily="34" charset="0"/>
              <a:buChar char="-"/>
              <a:defRPr sz="1800" b="1">
                <a:solidFill>
                  <a:schemeClr val="tx1"/>
                </a:solidFill>
              </a:defRPr>
            </a:lvl5pPr>
            <a:lvl6pPr marL="365760" indent="-182880">
              <a:buFont typeface="Arial" panose="020B0604020202020204" pitchFamily="34" charset="0"/>
              <a:buChar char="-"/>
              <a:defRPr sz="1800" b="1">
                <a:solidFill>
                  <a:schemeClr val="tx1"/>
                </a:solidFill>
              </a:defRPr>
            </a:lvl6pPr>
            <a:lvl7pPr marL="365760" indent="-182880">
              <a:buFont typeface="Arial" panose="020B0604020202020204" pitchFamily="34" charset="0"/>
              <a:buChar char="-"/>
              <a:defRPr sz="1800" b="1">
                <a:solidFill>
                  <a:schemeClr val="tx1"/>
                </a:solidFill>
              </a:defRPr>
            </a:lvl7pPr>
            <a:lvl8pPr marL="365760" indent="-182880">
              <a:buFont typeface="Arial" panose="020B0604020202020204" pitchFamily="34" charset="0"/>
              <a:buChar char="-"/>
              <a:defRPr sz="1800" b="1">
                <a:solidFill>
                  <a:schemeClr val="tx1"/>
                </a:solidFill>
              </a:defRPr>
            </a:lvl8pPr>
            <a:lvl9pPr marL="365760" indent="-182880">
              <a:buFont typeface="Arial" panose="020B0604020202020204" pitchFamily="34" charset="0"/>
              <a:buChar char="-"/>
              <a:defRPr sz="1800" b="1">
                <a:solidFill>
                  <a:schemeClr val="tx1"/>
                </a:solidFill>
              </a:defRPr>
            </a:lvl9pPr>
          </a:lstStyle>
          <a:p>
            <a:pPr lvl="0"/>
            <a:r>
              <a:rPr lang="en-US"/>
              <a:t>Click to edit Master text styles</a:t>
            </a:r>
          </a:p>
        </p:txBody>
      </p:sp>
      <p:sp>
        <p:nvSpPr>
          <p:cNvPr id="22" name="Content Placeholder 8"/>
          <p:cNvSpPr>
            <a:spLocks noGrp="1"/>
          </p:cNvSpPr>
          <p:nvPr>
            <p:ph sz="quarter" idx="27"/>
          </p:nvPr>
        </p:nvSpPr>
        <p:spPr>
          <a:xfrm>
            <a:off x="8120590" y="1670052"/>
            <a:ext cx="3607740" cy="2854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8" name="Text Placeholder 6"/>
          <p:cNvSpPr>
            <a:spLocks noGrp="1"/>
          </p:cNvSpPr>
          <p:nvPr>
            <p:ph type="body" sz="quarter" idx="28"/>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29"/>
          </p:nvPr>
        </p:nvSpPr>
        <p:spPr/>
        <p:txBody>
          <a:bodyPr/>
          <a:lstStyle/>
          <a:p>
            <a:endParaRPr lang="en-US" dirty="0"/>
          </a:p>
        </p:txBody>
      </p:sp>
      <p:sp>
        <p:nvSpPr>
          <p:cNvPr id="6" name="Slide Number Placeholder 5"/>
          <p:cNvSpPr>
            <a:spLocks noGrp="1"/>
          </p:cNvSpPr>
          <p:nvPr>
            <p:ph type="sldNum" sz="quarter" idx="30"/>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3756591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Divider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2084" y="1569834"/>
            <a:ext cx="7434611" cy="1419429"/>
          </a:xfrm>
        </p:spPr>
        <p:txBody>
          <a:bodyPr/>
          <a:lstStyle>
            <a:lvl1pPr>
              <a:defRPr sz="2800">
                <a:solidFill>
                  <a:srgbClr val="A6093D"/>
                </a:solidFill>
              </a:defRPr>
            </a:lvl1pPr>
          </a:lstStyle>
          <a:p>
            <a:r>
              <a:rPr lang="en-US"/>
              <a:t>Click to edit Master title style</a:t>
            </a:r>
            <a:br>
              <a:rPr lang="en-US"/>
            </a:br>
            <a:r>
              <a:rPr lang="en-US"/>
              <a:t>line 2 goes here</a:t>
            </a:r>
          </a:p>
        </p:txBody>
      </p:sp>
      <p:sp>
        <p:nvSpPr>
          <p:cNvPr id="3" name="Text Placeholder 4"/>
          <p:cNvSpPr>
            <a:spLocks noGrp="1"/>
          </p:cNvSpPr>
          <p:nvPr>
            <p:ph type="body" sz="quarter" idx="12"/>
          </p:nvPr>
        </p:nvSpPr>
        <p:spPr>
          <a:xfrm>
            <a:off x="462083" y="3155787"/>
            <a:ext cx="7434612" cy="1072265"/>
          </a:xfrm>
        </p:spPr>
        <p:txBody>
          <a:bodyPr/>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Tree>
    <p:extLst>
      <p:ext uri="{BB962C8B-B14F-4D97-AF65-F5344CB8AC3E}">
        <p14:creationId xmlns:p14="http://schemas.microsoft.com/office/powerpoint/2010/main" val="327526154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Headlin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8" name="Text Placeholder 6"/>
          <p:cNvSpPr>
            <a:spLocks noGrp="1"/>
          </p:cNvSpPr>
          <p:nvPr>
            <p:ph type="body" sz="quarter" idx="16"/>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7"/>
          </p:nvPr>
        </p:nvSpPr>
        <p:spPr/>
        <p:txBody>
          <a:bodyPr/>
          <a:lstStyle/>
          <a:p>
            <a:endParaRPr lang="en-US" dirty="0"/>
          </a:p>
        </p:txBody>
      </p:sp>
      <p:sp>
        <p:nvSpPr>
          <p:cNvPr id="5" name="Slide Number Placeholder 4"/>
          <p:cNvSpPr>
            <a:spLocks noGrp="1"/>
          </p:cNvSpPr>
          <p:nvPr>
            <p:ph type="sldNum" sz="quarter" idx="18"/>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302235670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Footer only">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4" name="Slide Number Placeholder 3"/>
          <p:cNvSpPr>
            <a:spLocks noGrp="1"/>
          </p:cNvSpPr>
          <p:nvPr>
            <p:ph type="sldNum" sz="quarter" idx="18"/>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7580199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1_Big_Picture_place-holder">
    <p:spTree>
      <p:nvGrpSpPr>
        <p:cNvPr id="1" name=""/>
        <p:cNvGrpSpPr/>
        <p:nvPr/>
      </p:nvGrpSpPr>
      <p:grpSpPr>
        <a:xfrm>
          <a:off x="0" y="0"/>
          <a:ext cx="0" cy="0"/>
          <a:chOff x="0" y="0"/>
          <a:chExt cx="0" cy="0"/>
        </a:xfrm>
      </p:grpSpPr>
      <p:sp>
        <p:nvSpPr>
          <p:cNvPr id="9" name="Picture Placeholder 22"/>
          <p:cNvSpPr>
            <a:spLocks noGrp="1" noChangeAspect="1"/>
          </p:cNvSpPr>
          <p:nvPr>
            <p:ph type="pic" sz="quarter" idx="13"/>
          </p:nvPr>
        </p:nvSpPr>
        <p:spPr>
          <a:xfrm>
            <a:off x="1" y="-1"/>
            <a:ext cx="12203143" cy="6858001"/>
          </a:xfrm>
        </p:spPr>
        <p:txBody>
          <a:bodyPr>
            <a:normAutofit/>
          </a:bodyPr>
          <a:lstStyle>
            <a:lvl1pPr marL="0" indent="0">
              <a:buNone/>
              <a:defRPr sz="1200">
                <a:latin typeface="Raleway Light"/>
                <a:cs typeface="Raleway Light"/>
              </a:defRPr>
            </a:lvl1pPr>
          </a:lstStyle>
          <a:p>
            <a:endParaRPr lang="id-ID"/>
          </a:p>
        </p:txBody>
      </p:sp>
      <p:sp>
        <p:nvSpPr>
          <p:cNvPr id="3" name="Date Placeholder 3"/>
          <p:cNvSpPr>
            <a:spLocks noGrp="1"/>
          </p:cNvSpPr>
          <p:nvPr>
            <p:ph type="dt" sz="half" idx="2"/>
          </p:nvPr>
        </p:nvSpPr>
        <p:spPr>
          <a:xfrm>
            <a:off x="838200" y="6565277"/>
            <a:ext cx="2743200" cy="365125"/>
          </a:xfrm>
          <a:prstGeom prst="rect">
            <a:avLst/>
          </a:prstGeom>
        </p:spPr>
        <p:txBody>
          <a:bodyPr vert="horz" lIns="45720" tIns="22860" rIns="45720" bIns="22860" rtlCol="0" anchor="ctr"/>
          <a:lstStyle>
            <a:lvl1pPr algn="l">
              <a:defRPr sz="800">
                <a:solidFill>
                  <a:schemeClr val="bg1">
                    <a:lumMod val="65000"/>
                  </a:schemeClr>
                </a:solidFill>
                <a:latin typeface="Lato Regular"/>
                <a:cs typeface="Lato Regular"/>
              </a:defRPr>
            </a:lvl1pPr>
          </a:lstStyle>
          <a:p>
            <a:endParaRPr lang="en-US" dirty="0">
              <a:solidFill>
                <a:prstClr val="white">
                  <a:lumMod val="65000"/>
                </a:prstClr>
              </a:solidFill>
            </a:endParaRPr>
          </a:p>
        </p:txBody>
      </p:sp>
      <p:sp>
        <p:nvSpPr>
          <p:cNvPr id="4" name="Footer Placeholder 4"/>
          <p:cNvSpPr>
            <a:spLocks noGrp="1"/>
          </p:cNvSpPr>
          <p:nvPr>
            <p:ph type="ftr" sz="quarter" idx="3"/>
          </p:nvPr>
        </p:nvSpPr>
        <p:spPr>
          <a:xfrm>
            <a:off x="4038600" y="6565277"/>
            <a:ext cx="4114800" cy="365125"/>
          </a:xfrm>
          <a:prstGeom prst="rect">
            <a:avLst/>
          </a:prstGeom>
        </p:spPr>
        <p:txBody>
          <a:bodyPr vert="horz" lIns="45720" tIns="22860" rIns="45720" bIns="22860" rtlCol="0" anchor="ctr"/>
          <a:lstStyle>
            <a:lvl1pPr algn="ctr">
              <a:defRPr sz="800">
                <a:solidFill>
                  <a:schemeClr val="bg1">
                    <a:lumMod val="65000"/>
                  </a:schemeClr>
                </a:solidFill>
                <a:latin typeface="Lato Regular"/>
                <a:cs typeface="Lato Regular"/>
              </a:defRPr>
            </a:lvl1pPr>
          </a:lstStyle>
          <a:p>
            <a:endParaRPr lang="en-US" dirty="0">
              <a:solidFill>
                <a:prstClr val="white">
                  <a:lumMod val="65000"/>
                </a:prstClr>
              </a:solidFill>
            </a:endParaRPr>
          </a:p>
        </p:txBody>
      </p:sp>
      <p:sp>
        <p:nvSpPr>
          <p:cNvPr id="5" name="Slide Number Placeholder 5"/>
          <p:cNvSpPr>
            <a:spLocks noGrp="1"/>
          </p:cNvSpPr>
          <p:nvPr>
            <p:ph type="sldNum" sz="quarter" idx="4"/>
          </p:nvPr>
        </p:nvSpPr>
        <p:spPr>
          <a:xfrm>
            <a:off x="8610600" y="6565277"/>
            <a:ext cx="2743200" cy="365125"/>
          </a:xfrm>
          <a:prstGeom prst="rect">
            <a:avLst/>
          </a:prstGeom>
        </p:spPr>
        <p:txBody>
          <a:bodyPr vert="horz" lIns="45720" tIns="22860" rIns="45720" bIns="22860" rtlCol="0" anchor="ctr"/>
          <a:lstStyle>
            <a:lvl1pPr algn="r">
              <a:defRPr sz="800">
                <a:solidFill>
                  <a:schemeClr val="bg1">
                    <a:lumMod val="65000"/>
                  </a:schemeClr>
                </a:solidFill>
                <a:latin typeface="Lato Regular"/>
                <a:cs typeface="Lato Regular"/>
              </a:defRPr>
            </a:lvl1pPr>
          </a:lstStyle>
          <a:p>
            <a:fld id="{FCEE2C88-6C8F-484D-AF69-578F576B1F44}" type="slidenum">
              <a:rPr lang="en-US" smtClean="0">
                <a:solidFill>
                  <a:prstClr val="white">
                    <a:lumMod val="65000"/>
                  </a:prstClr>
                </a:solidFill>
              </a:rPr>
              <a:pPr/>
              <a:t>‹#›</a:t>
            </a:fld>
            <a:endParaRPr lang="en-US" dirty="0">
              <a:solidFill>
                <a:prstClr val="white">
                  <a:lumMod val="65000"/>
                </a:prstClr>
              </a:solidFill>
            </a:endParaRPr>
          </a:p>
        </p:txBody>
      </p:sp>
    </p:spTree>
    <p:extLst>
      <p:ext uri="{BB962C8B-B14F-4D97-AF65-F5344CB8AC3E}">
        <p14:creationId xmlns:p14="http://schemas.microsoft.com/office/powerpoint/2010/main" val="370434608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627ED9C8-F09A-4D9E-BEC0-4725162E21FF}" type="datetimeFigureOut">
              <a:rPr lang="en-US" smtClean="0"/>
              <a:t>7/15/2025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C7D807A-D3EC-4DEA-86E2-120E4093F1A6}" type="slidenum">
              <a:rPr lang="en-US" smtClean="0"/>
              <a:t>‹#›</a:t>
            </a:fld>
            <a:endParaRPr lang="en-US" dirty="0"/>
          </a:p>
        </p:txBody>
      </p:sp>
    </p:spTree>
    <p:extLst>
      <p:ext uri="{BB962C8B-B14F-4D97-AF65-F5344CB8AC3E}">
        <p14:creationId xmlns:p14="http://schemas.microsoft.com/office/powerpoint/2010/main" val="34087248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D3F204D-728D-4302-8D57-D36134D500B7}" type="datetimeFigureOut">
              <a:rPr lang="en-US" smtClean="0"/>
              <a:t>7/15/2025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53D06D-D758-48B2-A8B7-6F7C0AE9339A}" type="slidenum">
              <a:rPr lang="en-US" smtClean="0"/>
              <a:t>‹#›</a:t>
            </a:fld>
            <a:endParaRPr lang="en-US"/>
          </a:p>
        </p:txBody>
      </p:sp>
    </p:spTree>
    <p:extLst>
      <p:ext uri="{BB962C8B-B14F-4D97-AF65-F5344CB8AC3E}">
        <p14:creationId xmlns:p14="http://schemas.microsoft.com/office/powerpoint/2010/main" val="400273973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3F204D-728D-4302-8D57-D36134D500B7}" type="datetimeFigureOut">
              <a:rPr lang="en-US" smtClean="0"/>
              <a:t>7/15/2025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53D06D-D758-48B2-A8B7-6F7C0AE9339A}" type="slidenum">
              <a:rPr lang="en-US" smtClean="0"/>
              <a:t>‹#›</a:t>
            </a:fld>
            <a:endParaRPr lang="en-US"/>
          </a:p>
        </p:txBody>
      </p:sp>
    </p:spTree>
    <p:extLst>
      <p:ext uri="{BB962C8B-B14F-4D97-AF65-F5344CB8AC3E}">
        <p14:creationId xmlns:p14="http://schemas.microsoft.com/office/powerpoint/2010/main" val="370164726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3F204D-728D-4302-8D57-D36134D500B7}" type="datetimeFigureOut">
              <a:rPr lang="en-US" smtClean="0"/>
              <a:t>7/15/2025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53D06D-D758-48B2-A8B7-6F7C0AE9339A}" type="slidenum">
              <a:rPr lang="en-US" smtClean="0"/>
              <a:t>‹#›</a:t>
            </a:fld>
            <a:endParaRPr lang="en-US"/>
          </a:p>
        </p:txBody>
      </p:sp>
    </p:spTree>
    <p:extLst>
      <p:ext uri="{BB962C8B-B14F-4D97-AF65-F5344CB8AC3E}">
        <p14:creationId xmlns:p14="http://schemas.microsoft.com/office/powerpoint/2010/main" val="467015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Divider Option 3">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
            <a:ext cx="12192000" cy="5444454"/>
          </a:xfrm>
        </p:spPr>
        <p:txBody>
          <a:bodyPr/>
          <a:lstStyle/>
          <a:p>
            <a:r>
              <a:rPr lang="en-US" dirty="0"/>
              <a:t>Click icon to add picture</a:t>
            </a:r>
          </a:p>
        </p:txBody>
      </p:sp>
      <p:sp>
        <p:nvSpPr>
          <p:cNvPr id="2" name="Title 1"/>
          <p:cNvSpPr>
            <a:spLocks noGrp="1"/>
          </p:cNvSpPr>
          <p:nvPr>
            <p:ph type="title" hasCustomPrompt="1"/>
          </p:nvPr>
        </p:nvSpPr>
        <p:spPr>
          <a:xfrm>
            <a:off x="0" y="3886200"/>
            <a:ext cx="12192000" cy="2971800"/>
          </a:xfrm>
          <a:blipFill>
            <a:blip r:embed="rId2"/>
            <a:stretch>
              <a:fillRect/>
            </a:stretch>
          </a:blipFill>
        </p:spPr>
        <p:txBody>
          <a:bodyPr lIns="347472" tIns="914400" rIns="2834640"/>
          <a:lstStyle>
            <a:lvl1pPr>
              <a:defRPr sz="2800">
                <a:solidFill>
                  <a:srgbClr val="A6093D"/>
                </a:solidFill>
              </a:defRPr>
            </a:lvl1pPr>
          </a:lstStyle>
          <a:p>
            <a:r>
              <a:rPr lang="en-US"/>
              <a:t>Click to edit Master title</a:t>
            </a:r>
            <a:br>
              <a:rPr lang="en-US"/>
            </a:br>
            <a:r>
              <a:rPr lang="en-US"/>
              <a:t>line 2 goes here</a:t>
            </a:r>
          </a:p>
        </p:txBody>
      </p:sp>
      <p:sp>
        <p:nvSpPr>
          <p:cNvPr id="3" name="Text Placeholder 4"/>
          <p:cNvSpPr>
            <a:spLocks noGrp="1"/>
          </p:cNvSpPr>
          <p:nvPr>
            <p:ph type="body" sz="quarter" idx="12"/>
          </p:nvPr>
        </p:nvSpPr>
        <p:spPr>
          <a:xfrm>
            <a:off x="462084" y="5662569"/>
            <a:ext cx="7435201" cy="897085"/>
          </a:xfrm>
        </p:spPr>
        <p:txBody>
          <a:bodyPr anchor="b" anchorCtr="0"/>
          <a:lstStyle>
            <a:lvl1pPr>
              <a:spcAft>
                <a:spcPts val="0"/>
              </a:spcAft>
              <a:defRPr sz="1800" b="0">
                <a:solidFill>
                  <a:schemeClr val="tx1"/>
                </a:solidFill>
              </a:defRPr>
            </a:lvl1pPr>
            <a:lvl2pPr marL="0" indent="0">
              <a:buFont typeface="Arial" panose="020B0604020202020204" pitchFamily="34" charset="0"/>
              <a:buNone/>
              <a:defRPr sz="1800" b="0">
                <a:solidFill>
                  <a:schemeClr val="tx1"/>
                </a:solidFill>
              </a:defRPr>
            </a:lvl2pPr>
            <a:lvl3pPr marL="0" indent="0">
              <a:buFont typeface="Arial" panose="020B0604020202020204" pitchFamily="34" charset="0"/>
              <a:buNone/>
              <a:defRPr sz="1800" b="0">
                <a:solidFill>
                  <a:schemeClr val="tx1"/>
                </a:solidFill>
              </a:defRPr>
            </a:lvl3pPr>
            <a:lvl4pPr marL="0" indent="0">
              <a:buFont typeface="Arial" panose="020B0604020202020204" pitchFamily="34" charset="0"/>
              <a:buNone/>
              <a:defRPr sz="1800" b="0">
                <a:solidFill>
                  <a:schemeClr val="tx1"/>
                </a:solidFill>
              </a:defRPr>
            </a:lvl4pPr>
            <a:lvl5pPr marL="0" indent="0">
              <a:buFont typeface="Arial" panose="020B0604020202020204" pitchFamily="34" charset="0"/>
              <a:buNone/>
              <a:defRPr sz="1800" b="0">
                <a:solidFill>
                  <a:schemeClr val="tx1"/>
                </a:solidFill>
              </a:defRPr>
            </a:lvl5pPr>
            <a:lvl6pPr marL="0" indent="0">
              <a:buFont typeface="Arial" panose="020B0604020202020204" pitchFamily="34" charset="0"/>
              <a:buNone/>
              <a:defRPr sz="1800" b="0">
                <a:solidFill>
                  <a:schemeClr val="tx1"/>
                </a:solidFill>
              </a:defRPr>
            </a:lvl6pPr>
            <a:lvl7pPr marL="0" indent="0">
              <a:buFont typeface="Arial" panose="020B0604020202020204" pitchFamily="34" charset="0"/>
              <a:buNone/>
              <a:defRPr sz="1800" b="0">
                <a:solidFill>
                  <a:schemeClr val="tx1"/>
                </a:solidFill>
              </a:defRPr>
            </a:lvl7pPr>
            <a:lvl8pPr marL="0" indent="0">
              <a:buFont typeface="Arial" panose="020B0604020202020204" pitchFamily="34" charset="0"/>
              <a:buNone/>
              <a:defRPr sz="1800" b="0">
                <a:solidFill>
                  <a:schemeClr val="tx1"/>
                </a:solidFill>
              </a:defRPr>
            </a:lvl8pPr>
            <a:lvl9pPr marL="0" indent="0">
              <a:buFont typeface="Arial" panose="020B0604020202020204" pitchFamily="34" charset="0"/>
              <a:buNone/>
              <a:defRPr sz="1800" b="0">
                <a:solidFill>
                  <a:schemeClr val="tx1"/>
                </a:solidFill>
              </a:defRPr>
            </a:lvl9pPr>
          </a:lstStyle>
          <a:p>
            <a:pPr lvl="0"/>
            <a:r>
              <a:rPr lang="en-US"/>
              <a:t>Click to edit Master text styles</a:t>
            </a:r>
          </a:p>
        </p:txBody>
      </p:sp>
    </p:spTree>
    <p:extLst>
      <p:ext uri="{BB962C8B-B14F-4D97-AF65-F5344CB8AC3E}">
        <p14:creationId xmlns:p14="http://schemas.microsoft.com/office/powerpoint/2010/main" val="1536849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Ref idx="1001">
        <a:schemeClr val="bg1"/>
      </p:bgRef>
    </p:bg>
    <p:spTree>
      <p:nvGrpSpPr>
        <p:cNvPr id="1" name=""/>
        <p:cNvGrpSpPr/>
        <p:nvPr/>
      </p:nvGrpSpPr>
      <p:grpSpPr>
        <a:xfrm>
          <a:off x="0" y="0"/>
          <a:ext cx="0" cy="0"/>
          <a:chOff x="0" y="0"/>
          <a:chExt cx="0" cy="0"/>
        </a:xfrm>
      </p:grpSpPr>
      <p:sp>
        <p:nvSpPr>
          <p:cNvPr id="2" name="Title 5"/>
          <p:cNvSpPr>
            <a:spLocks noGrp="1"/>
          </p:cNvSpPr>
          <p:nvPr>
            <p:ph type="title" hasCustomPrompt="1"/>
          </p:nvPr>
        </p:nvSpPr>
        <p:spPr>
          <a:xfrm>
            <a:off x="0" y="676656"/>
            <a:ext cx="12192000" cy="4599432"/>
          </a:xfrm>
        </p:spPr>
        <p:txBody>
          <a:bodyPr anchor="ctr"/>
          <a:lstStyle>
            <a:lvl1pPr marL="118872" indent="-182880" algn="ctr">
              <a:defRPr b="0"/>
            </a:lvl1pPr>
          </a:lstStyle>
          <a:p>
            <a:r>
              <a:rPr lang="en-US"/>
              <a:t>“Hanging Quote – 28pt Arial, </a:t>
            </a:r>
            <a:br>
              <a:rPr lang="en-US"/>
            </a:br>
            <a:r>
              <a:rPr lang="en-US" err="1"/>
              <a:t>UCHealth</a:t>
            </a:r>
            <a:r>
              <a:rPr lang="en-US"/>
              <a:t> Dark Red”</a:t>
            </a:r>
          </a:p>
        </p:txBody>
      </p:sp>
      <p:sp>
        <p:nvSpPr>
          <p:cNvPr id="3" name="Footer Placeholder 2"/>
          <p:cNvSpPr>
            <a:spLocks noGrp="1"/>
          </p:cNvSpPr>
          <p:nvPr>
            <p:ph type="ftr" sz="quarter" idx="13"/>
          </p:nvPr>
        </p:nvSpPr>
        <p:spPr>
          <a:xfrm>
            <a:off x="333373" y="6617049"/>
            <a:ext cx="4114800" cy="194469"/>
          </a:xfrm>
        </p:spPr>
        <p:txBody>
          <a:bodyPr/>
          <a:lstStyle/>
          <a:p>
            <a:endParaRPr lang="en-US" dirty="0"/>
          </a:p>
        </p:txBody>
      </p:sp>
      <p:sp>
        <p:nvSpPr>
          <p:cNvPr id="4" name="Slide Number Placeholder 3"/>
          <p:cNvSpPr>
            <a:spLocks noGrp="1"/>
          </p:cNvSpPr>
          <p:nvPr>
            <p:ph type="sldNum" sz="quarter" idx="14"/>
          </p:nvPr>
        </p:nvSpPr>
        <p:spPr>
          <a:xfrm>
            <a:off x="5734446" y="6605591"/>
            <a:ext cx="743847" cy="170207"/>
          </a:xfrm>
        </p:spPr>
        <p:txBody>
          <a:bodyPr/>
          <a:lstStyle/>
          <a:p>
            <a:fld id="{1E5366A3-0E00-430A-B059-971E374C0C45}" type="slidenum">
              <a:rPr lang="en-US" smtClean="0"/>
              <a:pPr/>
              <a:t>‹#›</a:t>
            </a:fld>
            <a:endParaRPr lang="en-US" normalizeH="1"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Tree>
    <p:extLst>
      <p:ext uri="{BB962C8B-B14F-4D97-AF65-F5344CB8AC3E}">
        <p14:creationId xmlns:p14="http://schemas.microsoft.com/office/powerpoint/2010/main" val="183932320"/>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2" hasCustomPrompt="1"/>
          </p:nvPr>
        </p:nvSpPr>
        <p:spPr>
          <a:xfrm>
            <a:off x="462084" y="1662113"/>
            <a:ext cx="11266365" cy="4394200"/>
          </a:xfrm>
        </p:spPr>
        <p:txBody>
          <a:bodyPr/>
          <a:lstStyle>
            <a:lvl1pPr marL="457200" indent="-457200">
              <a:buFont typeface="+mj-lt"/>
              <a:buAutoNum type="arabicPeriod"/>
              <a:defRPr/>
            </a:lvl1pPr>
            <a:lvl2pPr marL="640080">
              <a:defRPr/>
            </a:lvl2pPr>
            <a:lvl3pPr marL="822960">
              <a:defRPr sz="1600"/>
            </a:lvl3pPr>
            <a:lvl4pPr marL="822960" indent="-182880">
              <a:buSzPct val="100000"/>
              <a:buFont typeface="Arial" panose="020B0604020202020204" pitchFamily="34" charset="0"/>
              <a:buChar char="-"/>
              <a:defRPr sz="1600"/>
            </a:lvl4pPr>
            <a:lvl5pPr marL="822960" indent="-182880">
              <a:buFont typeface="Arial" panose="020B0604020202020204" pitchFamily="34" charset="0"/>
              <a:buChar char="-"/>
              <a:defRPr sz="1600"/>
            </a:lvl5pPr>
            <a:lvl6pPr marL="822960" indent="-182880">
              <a:buFont typeface="Arial" panose="020B0604020202020204" pitchFamily="34" charset="0"/>
              <a:buChar char="-"/>
              <a:defRPr sz="1600"/>
            </a:lvl6pPr>
            <a:lvl7pPr marL="822960" indent="-182880">
              <a:buSzPct val="100000"/>
              <a:buFont typeface="Arial" panose="020B0604020202020204" pitchFamily="34" charset="0"/>
              <a:buChar char="-"/>
              <a:defRPr sz="1600"/>
            </a:lvl7pPr>
            <a:lvl8pPr marL="822960" indent="-182880">
              <a:buSzPct val="100000"/>
              <a:buFont typeface="Arial" panose="020B0604020202020204" pitchFamily="34" charset="0"/>
              <a:buChar char="-"/>
              <a:defRPr sz="1600"/>
            </a:lvl8pPr>
            <a:lvl9pPr marL="822960" indent="-182880">
              <a:buSzPct val="100000"/>
              <a:buFont typeface="Arial" panose="020B0604020202020204" pitchFamily="34" charset="0"/>
              <a:buChar char="-"/>
              <a:defRPr sz="1600"/>
            </a:lvl9pPr>
          </a:lstStyle>
          <a:p>
            <a:pPr lvl="0"/>
            <a:r>
              <a:rPr lang="en-US"/>
              <a:t>Click to edit Master text styles</a:t>
            </a:r>
          </a:p>
          <a:p>
            <a:pPr lvl="1"/>
            <a:r>
              <a:rPr lang="en-US"/>
              <a:t>Second level</a:t>
            </a:r>
          </a:p>
          <a:p>
            <a:pPr lvl="2"/>
            <a:r>
              <a:rPr lang="en-US"/>
              <a:t>Third level</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3" name="Footer Placeholder 2"/>
          <p:cNvSpPr>
            <a:spLocks noGrp="1"/>
          </p:cNvSpPr>
          <p:nvPr>
            <p:ph type="ftr" sz="quarter" idx="13"/>
          </p:nvPr>
        </p:nvSpPr>
        <p:spPr/>
        <p:txBody>
          <a:bodyPr/>
          <a:lstStyle/>
          <a:p>
            <a:endParaRPr lang="en-US" dirty="0"/>
          </a:p>
        </p:txBody>
      </p:sp>
      <p:sp>
        <p:nvSpPr>
          <p:cNvPr id="4" name="Slide Number Placeholder 3"/>
          <p:cNvSpPr>
            <a:spLocks noGrp="1"/>
          </p:cNvSpPr>
          <p:nvPr>
            <p:ph type="sldNum" sz="quarter" idx="14"/>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1239510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 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6"/>
          </p:nvPr>
        </p:nvSpPr>
        <p:spPr>
          <a:xfrm>
            <a:off x="462082" y="1662113"/>
            <a:ext cx="11266247" cy="439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40331" y="6214885"/>
            <a:ext cx="2080772" cy="347473"/>
          </a:xfrm>
          <a:prstGeom prst="rect">
            <a:avLst/>
          </a:prstGeom>
        </p:spPr>
      </p:pic>
      <p:sp>
        <p:nvSpPr>
          <p:cNvPr id="10" name="Text Placeholder 6"/>
          <p:cNvSpPr>
            <a:spLocks noGrp="1"/>
          </p:cNvSpPr>
          <p:nvPr>
            <p:ph type="body" sz="quarter" idx="17"/>
          </p:nvPr>
        </p:nvSpPr>
        <p:spPr>
          <a:xfrm>
            <a:off x="461433" y="6134100"/>
            <a:ext cx="8682567" cy="398225"/>
          </a:xfrm>
        </p:spPr>
        <p:txBody>
          <a:bodyPr anchor="b" anchorCtr="0"/>
          <a:lstStyle>
            <a:lvl1pPr>
              <a:spcAft>
                <a:spcPts val="0"/>
              </a:spcAft>
              <a:defRPr sz="900"/>
            </a:lvl1pPr>
            <a:lvl2pPr marL="0" indent="0">
              <a:spcAft>
                <a:spcPts val="0"/>
              </a:spcAft>
              <a:buNone/>
              <a:defRPr sz="900"/>
            </a:lvl2pPr>
            <a:lvl3pPr marL="0" indent="0">
              <a:spcAft>
                <a:spcPts val="0"/>
              </a:spcAft>
              <a:buNone/>
              <a:defRPr sz="900"/>
            </a:lvl3pPr>
            <a:lvl4pPr marL="0" indent="0">
              <a:spcAft>
                <a:spcPts val="0"/>
              </a:spcAft>
              <a:buNone/>
              <a:defRPr sz="900"/>
            </a:lvl4pPr>
            <a:lvl5pPr marL="0" indent="0">
              <a:spcAft>
                <a:spcPts val="0"/>
              </a:spcAft>
              <a:buNone/>
              <a:defRPr sz="900"/>
            </a:lvl5pPr>
            <a:lvl6pPr marL="0" indent="0">
              <a:spcAft>
                <a:spcPts val="0"/>
              </a:spcAft>
              <a:buNone/>
              <a:defRPr sz="900"/>
            </a:lvl6pPr>
            <a:lvl7pPr marL="0" indent="0">
              <a:spcAft>
                <a:spcPts val="0"/>
              </a:spcAft>
              <a:buNone/>
              <a:defRPr sz="900"/>
            </a:lvl7pPr>
            <a:lvl8pPr marL="0" indent="0">
              <a:spcAft>
                <a:spcPts val="0"/>
              </a:spcAft>
              <a:buNone/>
              <a:defRPr sz="900"/>
            </a:lvl8pPr>
            <a:lvl9pPr marL="0" indent="0">
              <a:spcAft>
                <a:spcPts val="0"/>
              </a:spcAft>
              <a:buNone/>
              <a:defRPr sz="900"/>
            </a:lvl9pPr>
          </a:lstStyle>
          <a:p>
            <a:pPr lvl="0"/>
            <a:r>
              <a:rPr lang="en-US"/>
              <a:t>Click to edit Master text styles</a:t>
            </a:r>
          </a:p>
        </p:txBody>
      </p:sp>
      <p:sp>
        <p:nvSpPr>
          <p:cNvPr id="4" name="Footer Placeholder 3"/>
          <p:cNvSpPr>
            <a:spLocks noGrp="1"/>
          </p:cNvSpPr>
          <p:nvPr>
            <p:ph type="ftr" sz="quarter" idx="18"/>
          </p:nvPr>
        </p:nvSpPr>
        <p:spPr/>
        <p:txBody>
          <a:bodyPr/>
          <a:lstStyle/>
          <a:p>
            <a:endParaRPr lang="en-US" dirty="0"/>
          </a:p>
        </p:txBody>
      </p:sp>
      <p:sp>
        <p:nvSpPr>
          <p:cNvPr id="5" name="Slide Number Placeholder 4"/>
          <p:cNvSpPr>
            <a:spLocks noGrp="1"/>
          </p:cNvSpPr>
          <p:nvPr>
            <p:ph type="sldNum" sz="quarter" idx="19"/>
          </p:nvPr>
        </p:nvSpPr>
        <p:spPr/>
        <p:txBody>
          <a:bodyPr/>
          <a:lstStyle/>
          <a:p>
            <a:fld id="{1E5366A3-0E00-430A-B059-971E374C0C45}" type="slidenum">
              <a:rPr lang="en-US" smtClean="0"/>
              <a:pPr/>
              <a:t>‹#›</a:t>
            </a:fld>
            <a:endParaRPr lang="en-US" normalizeH="1" dirty="0"/>
          </a:p>
        </p:txBody>
      </p:sp>
    </p:spTree>
    <p:extLst>
      <p:ext uri="{BB962C8B-B14F-4D97-AF65-F5344CB8AC3E}">
        <p14:creationId xmlns:p14="http://schemas.microsoft.com/office/powerpoint/2010/main" val="192142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slideLayout" Target="../slideLayouts/slideLayout40.xml"/><Relationship Id="rId18" Type="http://schemas.openxmlformats.org/officeDocument/2006/relationships/slideLayout" Target="../slideLayouts/slideLayout45.xml"/><Relationship Id="rId26" Type="http://schemas.openxmlformats.org/officeDocument/2006/relationships/slideLayout" Target="../slideLayouts/slideLayout53.xml"/><Relationship Id="rId3" Type="http://schemas.openxmlformats.org/officeDocument/2006/relationships/slideLayout" Target="../slideLayouts/slideLayout30.xml"/><Relationship Id="rId21" Type="http://schemas.openxmlformats.org/officeDocument/2006/relationships/slideLayout" Target="../slideLayouts/slideLayout48.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17" Type="http://schemas.openxmlformats.org/officeDocument/2006/relationships/slideLayout" Target="../slideLayouts/slideLayout44.xml"/><Relationship Id="rId25" Type="http://schemas.openxmlformats.org/officeDocument/2006/relationships/slideLayout" Target="../slideLayouts/slideLayout52.xml"/><Relationship Id="rId2" Type="http://schemas.openxmlformats.org/officeDocument/2006/relationships/slideLayout" Target="../slideLayouts/slideLayout29.xml"/><Relationship Id="rId16" Type="http://schemas.openxmlformats.org/officeDocument/2006/relationships/slideLayout" Target="../slideLayouts/slideLayout43.xml"/><Relationship Id="rId20" Type="http://schemas.openxmlformats.org/officeDocument/2006/relationships/slideLayout" Target="../slideLayouts/slideLayout47.xml"/><Relationship Id="rId29" Type="http://schemas.openxmlformats.org/officeDocument/2006/relationships/slideLayout" Target="../slideLayouts/slideLayout56.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24" Type="http://schemas.openxmlformats.org/officeDocument/2006/relationships/slideLayout" Target="../slideLayouts/slideLayout51.xml"/><Relationship Id="rId5" Type="http://schemas.openxmlformats.org/officeDocument/2006/relationships/slideLayout" Target="../slideLayouts/slideLayout32.xml"/><Relationship Id="rId15" Type="http://schemas.openxmlformats.org/officeDocument/2006/relationships/slideLayout" Target="../slideLayouts/slideLayout42.xml"/><Relationship Id="rId23" Type="http://schemas.openxmlformats.org/officeDocument/2006/relationships/slideLayout" Target="../slideLayouts/slideLayout50.xml"/><Relationship Id="rId28" Type="http://schemas.openxmlformats.org/officeDocument/2006/relationships/slideLayout" Target="../slideLayouts/slideLayout55.xml"/><Relationship Id="rId10" Type="http://schemas.openxmlformats.org/officeDocument/2006/relationships/slideLayout" Target="../slideLayouts/slideLayout37.xml"/><Relationship Id="rId19" Type="http://schemas.openxmlformats.org/officeDocument/2006/relationships/slideLayout" Target="../slideLayouts/slideLayout46.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slideLayout" Target="../slideLayouts/slideLayout41.xml"/><Relationship Id="rId22" Type="http://schemas.openxmlformats.org/officeDocument/2006/relationships/slideLayout" Target="../slideLayouts/slideLayout49.xml"/><Relationship Id="rId27" Type="http://schemas.openxmlformats.org/officeDocument/2006/relationships/slideLayout" Target="../slideLayouts/slideLayout54.xml"/><Relationship Id="rId30"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2083" y="457201"/>
            <a:ext cx="11266367" cy="974725"/>
          </a:xfrm>
          <a:prstGeom prst="rect">
            <a:avLst/>
          </a:prstGeom>
        </p:spPr>
        <p:txBody>
          <a:bodyPr vert="horz" lIns="0" tIns="0" rIns="0" bIns="0" rtlCol="0" anchor="t" anchorCtr="0">
            <a:noAutofit/>
          </a:bodyPr>
          <a:lstStyle/>
          <a:p>
            <a:r>
              <a:rPr lang="en-US"/>
              <a:t>Click to edit Master title style</a:t>
            </a:r>
          </a:p>
        </p:txBody>
      </p:sp>
      <p:sp>
        <p:nvSpPr>
          <p:cNvPr id="3" name="Text Placeholder 2"/>
          <p:cNvSpPr>
            <a:spLocks noGrp="1"/>
          </p:cNvSpPr>
          <p:nvPr>
            <p:ph type="body" idx="1"/>
          </p:nvPr>
        </p:nvSpPr>
        <p:spPr>
          <a:xfrm>
            <a:off x="462085" y="1662113"/>
            <a:ext cx="11266364" cy="4394200"/>
          </a:xfrm>
          <a:prstGeom prst="rect">
            <a:avLst/>
          </a:prstGeom>
        </p:spPr>
        <p:txBody>
          <a:bodyPr vert="horz" lIns="0" tIns="0" rIns="0" bIns="0" rtlCol="0">
            <a:noAutofit/>
          </a:bodyPr>
          <a:lstStyle/>
          <a:p>
            <a:pPr lvl="0"/>
            <a:r>
              <a:rPr lang="en-US"/>
              <a:t>Click to edit Master text styles</a:t>
            </a:r>
          </a:p>
          <a:p>
            <a:pPr lvl="1"/>
            <a:r>
              <a:rPr lang="en-US"/>
              <a:t>First bullet </a:t>
            </a:r>
          </a:p>
          <a:p>
            <a:pPr lvl="2"/>
            <a:r>
              <a:rPr lang="en-US"/>
              <a:t>Second bullet</a:t>
            </a:r>
          </a:p>
          <a:p>
            <a:pPr lvl="3"/>
            <a:r>
              <a:rPr lang="en-US"/>
              <a:t>Third bullet</a:t>
            </a:r>
          </a:p>
          <a:p>
            <a:pPr lvl="4"/>
            <a:r>
              <a:rPr lang="en-US"/>
              <a:t>Fourth bullet</a:t>
            </a:r>
          </a:p>
          <a:p>
            <a:pPr lvl="5"/>
            <a:r>
              <a:rPr lang="en-US"/>
              <a:t>Fifth bullet</a:t>
            </a:r>
          </a:p>
        </p:txBody>
      </p:sp>
      <p:sp>
        <p:nvSpPr>
          <p:cNvPr id="6" name="Slide Number Placeholder 5"/>
          <p:cNvSpPr>
            <a:spLocks noGrp="1"/>
          </p:cNvSpPr>
          <p:nvPr>
            <p:ph type="sldNum" sz="quarter" idx="4"/>
          </p:nvPr>
        </p:nvSpPr>
        <p:spPr>
          <a:xfrm>
            <a:off x="5734446" y="6605591"/>
            <a:ext cx="743847" cy="170207"/>
          </a:xfrm>
          <a:prstGeom prst="rect">
            <a:avLst/>
          </a:prstGeom>
        </p:spPr>
        <p:txBody>
          <a:bodyPr vert="horz" lIns="0" tIns="0" rIns="0" bIns="0" rtlCol="0" anchor="b" anchorCtr="0"/>
          <a:lstStyle>
            <a:lvl1pPr algn="ctr">
              <a:defRPr sz="900">
                <a:solidFill>
                  <a:schemeClr val="tx1"/>
                </a:solidFill>
                <a:latin typeface="Arial" panose="020B0604020202020204" pitchFamily="34" charset="0"/>
                <a:cs typeface="Arial" panose="020B0604020202020204" pitchFamily="34" charset="0"/>
              </a:defRPr>
            </a:lvl1pPr>
          </a:lstStyle>
          <a:p>
            <a:fld id="{1E5366A3-0E00-430A-B059-971E374C0C45}" type="slidenum">
              <a:rPr lang="en-US" smtClean="0"/>
              <a:pPr/>
              <a:t>‹#›</a:t>
            </a:fld>
            <a:endParaRPr lang="en-US" normalizeH="1" dirty="0"/>
          </a:p>
        </p:txBody>
      </p:sp>
      <p:sp>
        <p:nvSpPr>
          <p:cNvPr id="4" name="Footer Placeholder 3"/>
          <p:cNvSpPr>
            <a:spLocks noGrp="1"/>
          </p:cNvSpPr>
          <p:nvPr>
            <p:ph type="ftr" sz="quarter" idx="3"/>
          </p:nvPr>
        </p:nvSpPr>
        <p:spPr>
          <a:xfrm>
            <a:off x="333373" y="6617049"/>
            <a:ext cx="4114800" cy="194469"/>
          </a:xfrm>
          <a:prstGeom prst="rect">
            <a:avLst/>
          </a:prstGeom>
        </p:spPr>
        <p:txBody>
          <a:bodyPr vert="horz" lIns="91440" tIns="45720" rIns="91440" bIns="45720" rtlCol="0" anchor="b"/>
          <a:lstStyle>
            <a:lvl1pPr algn="l">
              <a:defRPr sz="800">
                <a:solidFill>
                  <a:schemeClr val="tx1"/>
                </a:solidFill>
              </a:defRPr>
            </a:lvl1pPr>
          </a:lstStyle>
          <a:p>
            <a:endParaRPr lang="en-US" dirty="0"/>
          </a:p>
        </p:txBody>
      </p:sp>
    </p:spTree>
    <p:extLst>
      <p:ext uri="{BB962C8B-B14F-4D97-AF65-F5344CB8AC3E}">
        <p14:creationId xmlns:p14="http://schemas.microsoft.com/office/powerpoint/2010/main" val="6085670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Lst>
  <p:hf sldNum="0" hdr="0" ftr="0" dt="0"/>
  <p:txStyles>
    <p:titleStyle>
      <a:lvl1pPr algn="l" defTabSz="914400" rtl="0" eaLnBrk="1" latinLnBrk="0" hangingPunct="1">
        <a:spcBef>
          <a:spcPct val="0"/>
        </a:spcBef>
        <a:buNone/>
        <a:defRPr sz="2800" b="1" kern="1200">
          <a:solidFill>
            <a:srgbClr val="A6093D"/>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spcBef>
          <a:spcPts val="0"/>
        </a:spcBef>
        <a:spcAft>
          <a:spcPts val="600"/>
        </a:spcAft>
        <a:buFontTx/>
        <a:buNone/>
        <a:defRPr sz="1800" kern="1200">
          <a:solidFill>
            <a:schemeClr val="tx1"/>
          </a:solidFill>
          <a:latin typeface="Arial" panose="020B0604020202020204" pitchFamily="34" charset="0"/>
          <a:ea typeface="+mn-ea"/>
          <a:cs typeface="Arial" panose="020B0604020202020204" pitchFamily="34" charset="0"/>
        </a:defRPr>
      </a:lvl1pPr>
      <a:lvl2pPr marL="182880" indent="-182880" algn="l" defTabSz="914400" rtl="0" eaLnBrk="1" latinLnBrk="0" hangingPunct="1">
        <a:spcBef>
          <a:spcPts val="0"/>
        </a:spcBef>
        <a:spcAft>
          <a:spcPts val="600"/>
        </a:spcAft>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2pPr>
      <a:lvl3pPr marL="365760" indent="-182880" algn="l" defTabSz="914400" rtl="0" eaLnBrk="1" latinLnBrk="0" hangingPunct="1">
        <a:spcBef>
          <a:spcPts val="0"/>
        </a:spcBef>
        <a:spcAft>
          <a:spcPts val="600"/>
        </a:spcAft>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548640" indent="-182880" algn="l" defTabSz="914400" rtl="0" eaLnBrk="1" latinLnBrk="0" hangingPunct="1">
        <a:spcBef>
          <a:spcPts val="0"/>
        </a:spcBef>
        <a:spcAft>
          <a:spcPts val="600"/>
        </a:spcAft>
        <a:buSzPct val="80000"/>
        <a:buFont typeface="Courier New" panose="02070309020205020404" pitchFamily="49" charset="0"/>
        <a:buChar char="o"/>
        <a:defRPr sz="1400" kern="1200">
          <a:solidFill>
            <a:schemeClr val="tx1"/>
          </a:solidFill>
          <a:latin typeface="Arial" panose="020B0604020202020204" pitchFamily="34" charset="0"/>
          <a:ea typeface="+mn-ea"/>
          <a:cs typeface="Arial" panose="020B0604020202020204" pitchFamily="34" charset="0"/>
        </a:defRPr>
      </a:lvl4pPr>
      <a:lvl5pPr marL="731520" indent="-182880" algn="l" defTabSz="914400" rtl="0" eaLnBrk="1" latinLnBrk="0" hangingPunct="1">
        <a:spcBef>
          <a:spcPts val="0"/>
        </a:spcBef>
        <a:spcAft>
          <a:spcPts val="600"/>
        </a:spcAft>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914400" indent="-182880" algn="l" defTabSz="914400" rtl="0" eaLnBrk="1" latinLnBrk="0" hangingPunct="1">
        <a:spcBef>
          <a:spcPts val="0"/>
        </a:spcBef>
        <a:spcAft>
          <a:spcPts val="600"/>
        </a:spcAft>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6pPr>
      <a:lvl7pPr marL="1097280" indent="-182880" algn="l" defTabSz="914400" rtl="0" eaLnBrk="1" latinLnBrk="0" hangingPunct="1">
        <a:spcBef>
          <a:spcPts val="0"/>
        </a:spcBef>
        <a:spcAft>
          <a:spcPts val="600"/>
        </a:spcAft>
        <a:buSzPct val="80000"/>
        <a:buFont typeface="Courier New" panose="02070309020205020404" pitchFamily="49" charset="0"/>
        <a:buChar char="o"/>
        <a:defRPr sz="1400" kern="1200">
          <a:solidFill>
            <a:schemeClr val="tx1"/>
          </a:solidFill>
          <a:latin typeface="Arial" panose="020B0604020202020204" pitchFamily="34" charset="0"/>
          <a:ea typeface="+mn-ea"/>
          <a:cs typeface="Arial" panose="020B0604020202020204" pitchFamily="34" charset="0"/>
        </a:defRPr>
      </a:lvl7pPr>
      <a:lvl8pPr marL="1097280" indent="-182880" algn="l" defTabSz="914400" rtl="0" eaLnBrk="1" latinLnBrk="0" hangingPunct="1">
        <a:spcBef>
          <a:spcPts val="0"/>
        </a:spcBef>
        <a:spcAft>
          <a:spcPts val="600"/>
        </a:spcAft>
        <a:buSzPct val="80000"/>
        <a:buFont typeface="Courier New" panose="02070309020205020404" pitchFamily="49" charset="0"/>
        <a:buChar char="o"/>
        <a:defRPr sz="1400" kern="1200">
          <a:solidFill>
            <a:schemeClr val="tx1"/>
          </a:solidFill>
          <a:latin typeface="Arial" panose="020B0604020202020204" pitchFamily="34" charset="0"/>
          <a:ea typeface="+mn-ea"/>
          <a:cs typeface="Arial" panose="020B0604020202020204" pitchFamily="34" charset="0"/>
        </a:defRPr>
      </a:lvl8pPr>
      <a:lvl9pPr marL="1097280" indent="-182880" algn="l" defTabSz="914400" rtl="0" eaLnBrk="1" latinLnBrk="0" hangingPunct="1">
        <a:spcBef>
          <a:spcPts val="0"/>
        </a:spcBef>
        <a:spcAft>
          <a:spcPts val="600"/>
        </a:spcAft>
        <a:buSzPct val="80000"/>
        <a:buFont typeface="Courier New" panose="02070309020205020404" pitchFamily="49" charset="0"/>
        <a:buChar char="o"/>
        <a:defRPr sz="1400" kern="1200">
          <a:solidFill>
            <a:schemeClr val="tx1"/>
          </a:solidFill>
          <a:latin typeface="Arial" panose="020B0604020202020204" pitchFamily="34" charset="0"/>
          <a:ea typeface="+mn-ea"/>
          <a:cs typeface="Arial" panose="020B0604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215">
          <p15:clr>
            <a:srgbClr val="F26B43"/>
          </p15:clr>
        </p15:guide>
        <p15:guide id="3" pos="1912">
          <p15:clr>
            <a:srgbClr val="F26B43"/>
          </p15:clr>
        </p15:guide>
        <p15:guide id="4" pos="2025">
          <p15:clr>
            <a:srgbClr val="F26B43"/>
          </p15:clr>
        </p15:guide>
        <p15:guide id="5" pos="2820">
          <p15:clr>
            <a:srgbClr val="F26B43"/>
          </p15:clr>
        </p15:guide>
        <p15:guide id="6" pos="2936">
          <p15:clr>
            <a:srgbClr val="F26B43"/>
          </p15:clr>
        </p15:guide>
        <p15:guide id="7" pos="3735">
          <p15:clr>
            <a:srgbClr val="F26B43"/>
          </p15:clr>
        </p15:guide>
        <p15:guide id="8" pos="3848">
          <p15:clr>
            <a:srgbClr val="F26B43"/>
          </p15:clr>
        </p15:guide>
        <p15:guide id="9" pos="5544">
          <p15:clr>
            <a:srgbClr val="F26B43"/>
          </p15:clr>
        </p15:guide>
        <p15:guide id="10" orient="horz" pos="280">
          <p15:clr>
            <a:srgbClr val="F26B43"/>
          </p15:clr>
        </p15:guide>
        <p15:guide id="13" orient="horz" pos="912">
          <p15:clr>
            <a:srgbClr val="F26B43"/>
          </p15:clr>
        </p15:guide>
        <p15:guide id="14" orient="horz" pos="1032">
          <p15:clr>
            <a:srgbClr val="F26B43"/>
          </p15:clr>
        </p15:guide>
        <p15:guide id="15" orient="horz" pos="1440">
          <p15:clr>
            <a:srgbClr val="F26B43"/>
          </p15:clr>
        </p15:guide>
        <p15:guide id="16" orient="horz" pos="1584">
          <p15:clr>
            <a:srgbClr val="F26B43"/>
          </p15:clr>
        </p15:guide>
        <p15:guide id="17" orient="horz" pos="4093">
          <p15:clr>
            <a:srgbClr val="F26B43"/>
          </p15:clr>
        </p15:guide>
        <p15:guide id="18" orient="horz" pos="3817">
          <p15:clr>
            <a:srgbClr val="F26B43"/>
          </p15:clr>
        </p15:guide>
        <p15:guide id="19" orient="horz" pos="4248">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2083" y="457201"/>
            <a:ext cx="11266367" cy="974725"/>
          </a:xfrm>
          <a:prstGeom prst="rect">
            <a:avLst/>
          </a:prstGeom>
        </p:spPr>
        <p:txBody>
          <a:bodyPr vert="horz" lIns="0" tIns="0" rIns="0" bIns="0" rtlCol="0" anchor="t" anchorCtr="0">
            <a:noAutofit/>
          </a:bodyPr>
          <a:lstStyle/>
          <a:p>
            <a:r>
              <a:rPr lang="en-US"/>
              <a:t>Click to edit Master title style</a:t>
            </a:r>
          </a:p>
        </p:txBody>
      </p:sp>
      <p:sp>
        <p:nvSpPr>
          <p:cNvPr id="3" name="Text Placeholder 2"/>
          <p:cNvSpPr>
            <a:spLocks noGrp="1"/>
          </p:cNvSpPr>
          <p:nvPr>
            <p:ph type="body" idx="1"/>
          </p:nvPr>
        </p:nvSpPr>
        <p:spPr>
          <a:xfrm>
            <a:off x="462085" y="1662113"/>
            <a:ext cx="11266364" cy="4394200"/>
          </a:xfrm>
          <a:prstGeom prst="rect">
            <a:avLst/>
          </a:prstGeom>
        </p:spPr>
        <p:txBody>
          <a:bodyPr vert="horz" lIns="0" tIns="0" rIns="0" bIns="0" rtlCol="0">
            <a:noAutofit/>
          </a:bodyPr>
          <a:lstStyle/>
          <a:p>
            <a:pPr lvl="0"/>
            <a:r>
              <a:rPr lang="en-US"/>
              <a:t>Click to edit Master text styles</a:t>
            </a:r>
          </a:p>
          <a:p>
            <a:pPr lvl="1"/>
            <a:r>
              <a:rPr lang="en-US"/>
              <a:t>First bullet </a:t>
            </a:r>
          </a:p>
          <a:p>
            <a:pPr lvl="2"/>
            <a:r>
              <a:rPr lang="en-US"/>
              <a:t>Second bullet</a:t>
            </a:r>
          </a:p>
          <a:p>
            <a:pPr lvl="3"/>
            <a:r>
              <a:rPr lang="en-US"/>
              <a:t>Third bullet</a:t>
            </a:r>
          </a:p>
          <a:p>
            <a:pPr lvl="4"/>
            <a:r>
              <a:rPr lang="en-US"/>
              <a:t>Fourth bullet</a:t>
            </a:r>
          </a:p>
          <a:p>
            <a:pPr lvl="5"/>
            <a:r>
              <a:rPr lang="en-US"/>
              <a:t>Fifth bullet</a:t>
            </a:r>
          </a:p>
        </p:txBody>
      </p:sp>
      <p:sp>
        <p:nvSpPr>
          <p:cNvPr id="6" name="Slide Number Placeholder 5"/>
          <p:cNvSpPr>
            <a:spLocks noGrp="1"/>
          </p:cNvSpPr>
          <p:nvPr>
            <p:ph type="sldNum" sz="quarter" idx="4"/>
          </p:nvPr>
        </p:nvSpPr>
        <p:spPr>
          <a:xfrm>
            <a:off x="5734446" y="6605591"/>
            <a:ext cx="743847" cy="170207"/>
          </a:xfrm>
          <a:prstGeom prst="rect">
            <a:avLst/>
          </a:prstGeom>
        </p:spPr>
        <p:txBody>
          <a:bodyPr vert="horz" lIns="0" tIns="0" rIns="0" bIns="0" rtlCol="0" anchor="b" anchorCtr="0"/>
          <a:lstStyle>
            <a:lvl1pPr algn="ctr">
              <a:defRPr sz="900">
                <a:solidFill>
                  <a:schemeClr val="tx1"/>
                </a:solidFill>
                <a:latin typeface="Arial" panose="020B0604020202020204" pitchFamily="34" charset="0"/>
                <a:cs typeface="Arial" panose="020B0604020202020204" pitchFamily="34" charset="0"/>
              </a:defRPr>
            </a:lvl1pPr>
          </a:lstStyle>
          <a:p>
            <a:fld id="{1E5366A3-0E00-430A-B059-971E374C0C45}" type="slidenum">
              <a:rPr lang="en-US" smtClean="0"/>
              <a:pPr/>
              <a:t>‹#›</a:t>
            </a:fld>
            <a:endParaRPr lang="en-US" normalizeH="1" dirty="0"/>
          </a:p>
        </p:txBody>
      </p:sp>
      <p:sp>
        <p:nvSpPr>
          <p:cNvPr id="4" name="Footer Placeholder 3"/>
          <p:cNvSpPr>
            <a:spLocks noGrp="1"/>
          </p:cNvSpPr>
          <p:nvPr>
            <p:ph type="ftr" sz="quarter" idx="3"/>
          </p:nvPr>
        </p:nvSpPr>
        <p:spPr>
          <a:xfrm>
            <a:off x="333373" y="6617049"/>
            <a:ext cx="4114800" cy="194469"/>
          </a:xfrm>
          <a:prstGeom prst="rect">
            <a:avLst/>
          </a:prstGeom>
        </p:spPr>
        <p:txBody>
          <a:bodyPr vert="horz" lIns="91440" tIns="45720" rIns="91440" bIns="45720" rtlCol="0" anchor="b"/>
          <a:lstStyle>
            <a:lvl1pPr algn="l">
              <a:defRPr sz="800">
                <a:solidFill>
                  <a:schemeClr val="tx1"/>
                </a:solidFill>
              </a:defRPr>
            </a:lvl1pPr>
          </a:lstStyle>
          <a:p>
            <a:endParaRPr lang="en-US" dirty="0"/>
          </a:p>
        </p:txBody>
      </p:sp>
    </p:spTree>
    <p:extLst>
      <p:ext uri="{BB962C8B-B14F-4D97-AF65-F5344CB8AC3E}">
        <p14:creationId xmlns:p14="http://schemas.microsoft.com/office/powerpoint/2010/main" val="4016111491"/>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 id="2147483705" r:id="rId17"/>
    <p:sldLayoutId id="2147483706" r:id="rId18"/>
    <p:sldLayoutId id="2147483707" r:id="rId19"/>
    <p:sldLayoutId id="2147483708" r:id="rId20"/>
    <p:sldLayoutId id="2147483709" r:id="rId21"/>
    <p:sldLayoutId id="2147483710" r:id="rId22"/>
    <p:sldLayoutId id="2147483711" r:id="rId23"/>
    <p:sldLayoutId id="2147483712" r:id="rId24"/>
    <p:sldLayoutId id="2147483713" r:id="rId25"/>
    <p:sldLayoutId id="2147483714" r:id="rId26"/>
    <p:sldLayoutId id="2147483715" r:id="rId27"/>
    <p:sldLayoutId id="2147483716" r:id="rId28"/>
    <p:sldLayoutId id="2147483717" r:id="rId29"/>
  </p:sldLayoutIdLst>
  <p:hf sldNum="0" hdr="0" ftr="0" dt="0"/>
  <p:txStyles>
    <p:titleStyle>
      <a:lvl1pPr algn="l" defTabSz="914400" rtl="0" eaLnBrk="1" latinLnBrk="0" hangingPunct="1">
        <a:spcBef>
          <a:spcPct val="0"/>
        </a:spcBef>
        <a:buNone/>
        <a:defRPr sz="2800" b="1" kern="1200">
          <a:solidFill>
            <a:srgbClr val="A6093D"/>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spcBef>
          <a:spcPts val="0"/>
        </a:spcBef>
        <a:spcAft>
          <a:spcPts val="600"/>
        </a:spcAft>
        <a:buFontTx/>
        <a:buNone/>
        <a:defRPr sz="1800" kern="1200">
          <a:solidFill>
            <a:schemeClr val="tx1"/>
          </a:solidFill>
          <a:latin typeface="Arial" panose="020B0604020202020204" pitchFamily="34" charset="0"/>
          <a:ea typeface="+mn-ea"/>
          <a:cs typeface="Arial" panose="020B0604020202020204" pitchFamily="34" charset="0"/>
        </a:defRPr>
      </a:lvl1pPr>
      <a:lvl2pPr marL="182880" indent="-182880" algn="l" defTabSz="914400" rtl="0" eaLnBrk="1" latinLnBrk="0" hangingPunct="1">
        <a:spcBef>
          <a:spcPts val="0"/>
        </a:spcBef>
        <a:spcAft>
          <a:spcPts val="600"/>
        </a:spcAft>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2pPr>
      <a:lvl3pPr marL="365760" indent="-182880" algn="l" defTabSz="914400" rtl="0" eaLnBrk="1" latinLnBrk="0" hangingPunct="1">
        <a:spcBef>
          <a:spcPts val="0"/>
        </a:spcBef>
        <a:spcAft>
          <a:spcPts val="600"/>
        </a:spcAft>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548640" indent="-182880" algn="l" defTabSz="914400" rtl="0" eaLnBrk="1" latinLnBrk="0" hangingPunct="1">
        <a:spcBef>
          <a:spcPts val="0"/>
        </a:spcBef>
        <a:spcAft>
          <a:spcPts val="600"/>
        </a:spcAft>
        <a:buSzPct val="80000"/>
        <a:buFont typeface="Courier New" panose="02070309020205020404" pitchFamily="49" charset="0"/>
        <a:buChar char="o"/>
        <a:defRPr sz="1400" kern="1200">
          <a:solidFill>
            <a:schemeClr val="tx1"/>
          </a:solidFill>
          <a:latin typeface="Arial" panose="020B0604020202020204" pitchFamily="34" charset="0"/>
          <a:ea typeface="+mn-ea"/>
          <a:cs typeface="Arial" panose="020B0604020202020204" pitchFamily="34" charset="0"/>
        </a:defRPr>
      </a:lvl4pPr>
      <a:lvl5pPr marL="731520" indent="-182880" algn="l" defTabSz="914400" rtl="0" eaLnBrk="1" latinLnBrk="0" hangingPunct="1">
        <a:spcBef>
          <a:spcPts val="0"/>
        </a:spcBef>
        <a:spcAft>
          <a:spcPts val="600"/>
        </a:spcAft>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914400" indent="-182880" algn="l" defTabSz="914400" rtl="0" eaLnBrk="1" latinLnBrk="0" hangingPunct="1">
        <a:spcBef>
          <a:spcPts val="0"/>
        </a:spcBef>
        <a:spcAft>
          <a:spcPts val="600"/>
        </a:spcAft>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6pPr>
      <a:lvl7pPr marL="1097280" indent="-182880" algn="l" defTabSz="914400" rtl="0" eaLnBrk="1" latinLnBrk="0" hangingPunct="1">
        <a:spcBef>
          <a:spcPts val="0"/>
        </a:spcBef>
        <a:spcAft>
          <a:spcPts val="600"/>
        </a:spcAft>
        <a:buSzPct val="80000"/>
        <a:buFont typeface="Courier New" panose="02070309020205020404" pitchFamily="49" charset="0"/>
        <a:buChar char="o"/>
        <a:defRPr sz="1400" kern="1200">
          <a:solidFill>
            <a:schemeClr val="tx1"/>
          </a:solidFill>
          <a:latin typeface="Arial" panose="020B0604020202020204" pitchFamily="34" charset="0"/>
          <a:ea typeface="+mn-ea"/>
          <a:cs typeface="Arial" panose="020B0604020202020204" pitchFamily="34" charset="0"/>
        </a:defRPr>
      </a:lvl7pPr>
      <a:lvl8pPr marL="1097280" indent="-182880" algn="l" defTabSz="914400" rtl="0" eaLnBrk="1" latinLnBrk="0" hangingPunct="1">
        <a:spcBef>
          <a:spcPts val="0"/>
        </a:spcBef>
        <a:spcAft>
          <a:spcPts val="600"/>
        </a:spcAft>
        <a:buSzPct val="80000"/>
        <a:buFont typeface="Courier New" panose="02070309020205020404" pitchFamily="49" charset="0"/>
        <a:buChar char="o"/>
        <a:defRPr sz="1400" kern="1200">
          <a:solidFill>
            <a:schemeClr val="tx1"/>
          </a:solidFill>
          <a:latin typeface="Arial" panose="020B0604020202020204" pitchFamily="34" charset="0"/>
          <a:ea typeface="+mn-ea"/>
          <a:cs typeface="Arial" panose="020B0604020202020204" pitchFamily="34" charset="0"/>
        </a:defRPr>
      </a:lvl8pPr>
      <a:lvl9pPr marL="1097280" indent="-182880" algn="l" defTabSz="914400" rtl="0" eaLnBrk="1" latinLnBrk="0" hangingPunct="1">
        <a:spcBef>
          <a:spcPts val="0"/>
        </a:spcBef>
        <a:spcAft>
          <a:spcPts val="600"/>
        </a:spcAft>
        <a:buSzPct val="80000"/>
        <a:buFont typeface="Courier New" panose="02070309020205020404" pitchFamily="49" charset="0"/>
        <a:buChar char="o"/>
        <a:defRPr sz="1400" kern="1200">
          <a:solidFill>
            <a:schemeClr val="tx1"/>
          </a:solidFill>
          <a:latin typeface="Arial" panose="020B0604020202020204" pitchFamily="34" charset="0"/>
          <a:ea typeface="+mn-ea"/>
          <a:cs typeface="Arial" panose="020B0604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215">
          <p15:clr>
            <a:srgbClr val="F26B43"/>
          </p15:clr>
        </p15:guide>
        <p15:guide id="3" pos="1912">
          <p15:clr>
            <a:srgbClr val="F26B43"/>
          </p15:clr>
        </p15:guide>
        <p15:guide id="4" pos="2025">
          <p15:clr>
            <a:srgbClr val="F26B43"/>
          </p15:clr>
        </p15:guide>
        <p15:guide id="5" pos="2820">
          <p15:clr>
            <a:srgbClr val="F26B43"/>
          </p15:clr>
        </p15:guide>
        <p15:guide id="6" pos="2936">
          <p15:clr>
            <a:srgbClr val="F26B43"/>
          </p15:clr>
        </p15:guide>
        <p15:guide id="7" pos="3735">
          <p15:clr>
            <a:srgbClr val="F26B43"/>
          </p15:clr>
        </p15:guide>
        <p15:guide id="8" pos="3848">
          <p15:clr>
            <a:srgbClr val="F26B43"/>
          </p15:clr>
        </p15:guide>
        <p15:guide id="9" pos="5544">
          <p15:clr>
            <a:srgbClr val="F26B43"/>
          </p15:clr>
        </p15:guide>
        <p15:guide id="10" orient="horz" pos="280">
          <p15:clr>
            <a:srgbClr val="F26B43"/>
          </p15:clr>
        </p15:guide>
        <p15:guide id="13" orient="horz" pos="912">
          <p15:clr>
            <a:srgbClr val="F26B43"/>
          </p15:clr>
        </p15:guide>
        <p15:guide id="14" orient="horz" pos="1032">
          <p15:clr>
            <a:srgbClr val="F26B43"/>
          </p15:clr>
        </p15:guide>
        <p15:guide id="15" orient="horz" pos="1440">
          <p15:clr>
            <a:srgbClr val="F26B43"/>
          </p15:clr>
        </p15:guide>
        <p15:guide id="16" orient="horz" pos="1584">
          <p15:clr>
            <a:srgbClr val="F26B43"/>
          </p15:clr>
        </p15:guide>
        <p15:guide id="17" orient="horz" pos="4093">
          <p15:clr>
            <a:srgbClr val="F26B43"/>
          </p15:clr>
        </p15:guide>
        <p15:guide id="18" orient="horz" pos="3817">
          <p15:clr>
            <a:srgbClr val="F26B43"/>
          </p15:clr>
        </p15:guide>
        <p15:guide id="19" orient="horz" pos="42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7.xml"/></Relationships>
</file>

<file path=ppt/slides/_rels/slide3.xml.rels><?xml version="1.0" encoding="UTF-8" standalone="yes"?>
<Relationships xmlns="http://schemas.openxmlformats.org/package/2006/relationships"><Relationship Id="rId2" Type="http://schemas.openxmlformats.org/officeDocument/2006/relationships/hyperlink" Target="mailto:Elizabeth.Menendez@uchealth.org" TargetMode="External"/><Relationship Id="rId1" Type="http://schemas.openxmlformats.org/officeDocument/2006/relationships/slideLayout" Target="../slideLayouts/slideLayout5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Specimen Submission – Routine Pathology</a:t>
            </a:r>
          </a:p>
        </p:txBody>
      </p:sp>
      <p:sp>
        <p:nvSpPr>
          <p:cNvPr id="3" name="Text Placeholder 2"/>
          <p:cNvSpPr>
            <a:spLocks noGrp="1"/>
          </p:cNvSpPr>
          <p:nvPr>
            <p:ph type="body" sz="quarter" idx="12"/>
          </p:nvPr>
        </p:nvSpPr>
        <p:spPr>
          <a:xfrm>
            <a:off x="462084" y="1063599"/>
            <a:ext cx="11266365" cy="5279007"/>
          </a:xfrm>
        </p:spPr>
        <p:txBody>
          <a:bodyPr/>
          <a:lstStyle/>
          <a:p>
            <a:pPr>
              <a:buFont typeface="Arial" panose="020B0604020202020204" pitchFamily="34" charset="0"/>
              <a:buChar char="•"/>
            </a:pPr>
            <a:r>
              <a:rPr lang="en-US" b="1" dirty="0"/>
              <a:t>No Fix or In Formalin – How to choose?</a:t>
            </a:r>
          </a:p>
          <a:p>
            <a:pPr lvl="1"/>
            <a:r>
              <a:rPr lang="en-US" dirty="0"/>
              <a:t>Formalin Fixation cannot be used for specimens that require special studies and therefore must be sent fresh</a:t>
            </a:r>
          </a:p>
          <a:p>
            <a:pPr lvl="2"/>
            <a:r>
              <a:rPr lang="en-US" dirty="0"/>
              <a:t>Lymphoma protocol, Gout Analysis, Cytogenetics, Cultures</a:t>
            </a:r>
          </a:p>
          <a:p>
            <a:pPr lvl="1"/>
            <a:endParaRPr lang="en-US" dirty="0"/>
          </a:p>
          <a:p>
            <a:pPr lvl="1"/>
            <a:r>
              <a:rPr lang="en-US" dirty="0"/>
              <a:t>If there are no special studies that prevent the use of formalin fixation and no specific request to send the tissue specimen fresh, then the choice comes down to containers available</a:t>
            </a:r>
          </a:p>
          <a:p>
            <a:pPr lvl="1"/>
            <a:endParaRPr lang="en-US" dirty="0"/>
          </a:p>
          <a:p>
            <a:pPr lvl="1"/>
            <a:r>
              <a:rPr lang="en-US" dirty="0"/>
              <a:t>Is there a pre-filled formalin container that would allow for proper fixation?</a:t>
            </a:r>
          </a:p>
          <a:p>
            <a:pPr lvl="2"/>
            <a:r>
              <a:rPr lang="en-US" dirty="0"/>
              <a:t>Remember - the ratio of formalin to tissue should be 1:9 by volume allowing the specimen to be free-floating and relatively submerged</a:t>
            </a:r>
          </a:p>
          <a:p>
            <a:pPr lvl="2"/>
            <a:endParaRPr lang="en-US" dirty="0"/>
          </a:p>
          <a:p>
            <a:pPr lvl="1"/>
            <a:r>
              <a:rPr lang="en-US" dirty="0"/>
              <a:t>Yes – place tissue into pre-filled formalin container and deliver to the lab</a:t>
            </a:r>
          </a:p>
          <a:p>
            <a:pPr lvl="1"/>
            <a:endParaRPr lang="en-US" dirty="0"/>
          </a:p>
          <a:p>
            <a:pPr lvl="1"/>
            <a:r>
              <a:rPr lang="en-US" dirty="0"/>
              <a:t>No – select an empty container.  The specimen must fit reasonably in the container with ample room for formalin addition and the container lid must seal.  Place tissue into the empty container and send STAT to the lab with verbal notification of delivery.</a:t>
            </a:r>
          </a:p>
          <a:p>
            <a:pPr lvl="1"/>
            <a:endParaRPr lang="en-US" dirty="0"/>
          </a:p>
          <a:p>
            <a:pPr lvl="1"/>
            <a:r>
              <a:rPr lang="en-US" dirty="0"/>
              <a:t>When in doubt, send it fresh</a:t>
            </a:r>
          </a:p>
          <a:p>
            <a:pPr marL="457200" lvl="1" indent="0">
              <a:buNone/>
            </a:pPr>
            <a:endParaRPr lang="en-US" dirty="0"/>
          </a:p>
          <a:p>
            <a:pPr lvl="2"/>
            <a:endParaRPr lang="en-US" dirty="0"/>
          </a:p>
          <a:p>
            <a:pPr>
              <a:buFont typeface="Arial" panose="020B0604020202020204" pitchFamily="34" charset="0"/>
              <a:buChar char="•"/>
            </a:pPr>
            <a:endParaRPr lang="en-US" dirty="0"/>
          </a:p>
          <a:p>
            <a:pPr marL="0" indent="0">
              <a:buNone/>
            </a:pPr>
            <a:endParaRPr lang="en-US" dirty="0"/>
          </a:p>
        </p:txBody>
      </p:sp>
    </p:spTree>
    <p:extLst>
      <p:ext uri="{BB962C8B-B14F-4D97-AF65-F5344CB8AC3E}">
        <p14:creationId xmlns:p14="http://schemas.microsoft.com/office/powerpoint/2010/main" val="3232442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551" y="365125"/>
            <a:ext cx="11744324" cy="1325563"/>
          </a:xfrm>
        </p:spPr>
        <p:txBody>
          <a:bodyPr/>
          <a:lstStyle/>
          <a:p>
            <a:pPr algn="ctr"/>
            <a:r>
              <a:rPr lang="en-US" dirty="0"/>
              <a:t>Container – Patient and Specimen Information</a:t>
            </a:r>
          </a:p>
        </p:txBody>
      </p:sp>
      <p:sp>
        <p:nvSpPr>
          <p:cNvPr id="6" name="TextBox 5"/>
          <p:cNvSpPr txBox="1"/>
          <p:nvPr/>
        </p:nvSpPr>
        <p:spPr>
          <a:xfrm>
            <a:off x="6076950" y="2303265"/>
            <a:ext cx="5772150" cy="61555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a:ea typeface="+mn-ea"/>
                <a:cs typeface="+mn-cs"/>
              </a:rPr>
              <a:t>Two Patient Identifiers at minimum: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a:ea typeface="+mn-ea"/>
                <a:cs typeface="+mn-cs"/>
              </a:rPr>
              <a:t>Name (Last, First) and DOB *or* Name (Last, First) and MRN</a:t>
            </a:r>
          </a:p>
        </p:txBody>
      </p:sp>
      <p:sp>
        <p:nvSpPr>
          <p:cNvPr id="7" name="TextBox 6"/>
          <p:cNvSpPr txBox="1"/>
          <p:nvPr/>
        </p:nvSpPr>
        <p:spPr>
          <a:xfrm>
            <a:off x="6076950" y="3129083"/>
            <a:ext cx="5257800" cy="240065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a:ea typeface="+mn-ea"/>
                <a:cs typeface="+mn-cs"/>
              </a:rPr>
              <a:t>Specimen Site: </a:t>
            </a:r>
            <a:r>
              <a:rPr kumimoji="0" lang="en-US" sz="1600" b="0" i="0" u="none" strike="noStrike" kern="1200" cap="none" spc="0" normalizeH="0" baseline="0" noProof="0" dirty="0">
                <a:ln>
                  <a:noFill/>
                </a:ln>
                <a:solidFill>
                  <a:srgbClr val="000000"/>
                </a:solidFill>
                <a:effectLst/>
                <a:uLnTx/>
                <a:uFillTx/>
                <a:latin typeface="Arial"/>
                <a:ea typeface="+mn-ea"/>
                <a:cs typeface="+mn-cs"/>
              </a:rPr>
              <a:t>MUST match what is on the requisition exactly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a:ea typeface="+mn-ea"/>
                <a:cs typeface="+mn-cs"/>
              </a:rPr>
              <a:t>Notes:</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Can use (R) or (L) as abbreviations for Right and Left respectively, if other abbreviations are needed for common use, it must be discussed with Pathology before using</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If there are two things from the same site, it must be indicated as #1 (site matching requisition) on one container and #2 (site matching requisition) on the other container</a:t>
            </a:r>
          </a:p>
          <a:p>
            <a:pPr marL="285750" marR="0" lvl="0" indent="-285750" algn="l" defTabSz="914400" rtl="0" eaLnBrk="1" fontAlgn="auto" latinLnBrk="0" hangingPunct="1">
              <a:lnSpc>
                <a:spcPct val="100000"/>
              </a:lnSpc>
              <a:spcBef>
                <a:spcPts val="0"/>
              </a:spcBef>
              <a:spcAft>
                <a:spcPts val="0"/>
              </a:spcAft>
              <a:buClrTx/>
              <a:buSzTx/>
              <a:buFontTx/>
              <a:buChar char="-"/>
              <a:tabLst/>
              <a:defRPr/>
            </a:pPr>
            <a:endParaRPr kumimoji="0" lang="en-US" sz="1400" b="0" i="0" u="none" strike="noStrike" kern="1200" cap="none" spc="0" normalizeH="0" baseline="0" noProof="0" dirty="0">
              <a:ln>
                <a:noFill/>
              </a:ln>
              <a:solidFill>
                <a:srgbClr val="000000"/>
              </a:solidFill>
              <a:effectLst/>
              <a:uLnTx/>
              <a:uFillTx/>
              <a:latin typeface="Arial"/>
              <a:ea typeface="+mn-ea"/>
              <a:cs typeface="+mn-cs"/>
            </a:endParaRPr>
          </a:p>
        </p:txBody>
      </p:sp>
      <p:sp>
        <p:nvSpPr>
          <p:cNvPr id="8" name="TextBox 7"/>
          <p:cNvSpPr txBox="1"/>
          <p:nvPr/>
        </p:nvSpPr>
        <p:spPr>
          <a:xfrm>
            <a:off x="6076950" y="1231226"/>
            <a:ext cx="5257800" cy="8617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a:ea typeface="+mn-ea"/>
                <a:cs typeface="+mn-cs"/>
              </a:rPr>
              <a:t>Labeling must be on the container – not the lid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latin typeface="Arial"/>
                <a:ea typeface="+mn-ea"/>
                <a:cs typeface="+mn-cs"/>
              </a:rPr>
              <a:t>This is a requirement of our accrediting agencies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latin typeface="Arial"/>
                <a:ea typeface="+mn-ea"/>
                <a:cs typeface="+mn-cs"/>
              </a:rPr>
              <a:t>Lids can be switched easily</a:t>
            </a:r>
          </a:p>
        </p:txBody>
      </p:sp>
      <p:sp>
        <p:nvSpPr>
          <p:cNvPr id="10" name="TextBox 9"/>
          <p:cNvSpPr txBox="1"/>
          <p:nvPr/>
        </p:nvSpPr>
        <p:spPr>
          <a:xfrm>
            <a:off x="6076950" y="5770782"/>
            <a:ext cx="455295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a:ea typeface="+mn-ea"/>
                <a:cs typeface="+mn-cs"/>
              </a:rPr>
              <a:t>When writing on the container use permanent ink or pencil ONLY</a:t>
            </a:r>
          </a:p>
        </p:txBody>
      </p:sp>
      <p:grpSp>
        <p:nvGrpSpPr>
          <p:cNvPr id="17" name="Group 16"/>
          <p:cNvGrpSpPr/>
          <p:nvPr/>
        </p:nvGrpSpPr>
        <p:grpSpPr>
          <a:xfrm>
            <a:off x="1600200" y="3931854"/>
            <a:ext cx="2157701" cy="2207304"/>
            <a:chOff x="1171575" y="3769929"/>
            <a:chExt cx="2157701" cy="2207304"/>
          </a:xfrm>
        </p:grpSpPr>
        <p:pic>
          <p:nvPicPr>
            <p:cNvPr id="11" name="Picture 10"/>
            <p:cNvPicPr>
              <a:picLocks noChangeAspect="1"/>
            </p:cNvPicPr>
            <p:nvPr/>
          </p:nvPicPr>
          <p:blipFill>
            <a:blip r:embed="rId2"/>
            <a:stretch>
              <a:fillRect/>
            </a:stretch>
          </p:blipFill>
          <p:spPr>
            <a:xfrm>
              <a:off x="1171575" y="3769929"/>
              <a:ext cx="2157701" cy="2207304"/>
            </a:xfrm>
            <a:prstGeom prst="rect">
              <a:avLst/>
            </a:prstGeom>
          </p:spPr>
        </p:pic>
        <p:cxnSp>
          <p:nvCxnSpPr>
            <p:cNvPr id="14" name="Straight Connector 13"/>
            <p:cNvCxnSpPr/>
            <p:nvPr/>
          </p:nvCxnSpPr>
          <p:spPr>
            <a:xfrm>
              <a:off x="1543050" y="4229100"/>
              <a:ext cx="1352550" cy="132397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1543050" y="4228822"/>
              <a:ext cx="1352550" cy="1323975"/>
            </a:xfrm>
            <a:prstGeom prst="line">
              <a:avLst/>
            </a:prstGeom>
            <a:ln w="28575">
              <a:solidFill>
                <a:srgbClr val="FF0000"/>
              </a:solidFill>
            </a:ln>
            <a:scene3d>
              <a:camera prst="orthographicFront">
                <a:rot lat="10800000" lon="0" rev="0"/>
              </a:camera>
              <a:lightRig rig="threePt" dir="t"/>
            </a:scene3d>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a:xfrm>
            <a:off x="1611849" y="1200085"/>
            <a:ext cx="2146052" cy="2419601"/>
            <a:chOff x="1611849" y="1200085"/>
            <a:chExt cx="2146052" cy="2419601"/>
          </a:xfrm>
        </p:grpSpPr>
        <p:pic>
          <p:nvPicPr>
            <p:cNvPr id="18" name="Picture 17"/>
            <p:cNvPicPr>
              <a:picLocks noChangeAspect="1"/>
            </p:cNvPicPr>
            <p:nvPr/>
          </p:nvPicPr>
          <p:blipFill>
            <a:blip r:embed="rId3"/>
            <a:stretch>
              <a:fillRect/>
            </a:stretch>
          </p:blipFill>
          <p:spPr>
            <a:xfrm>
              <a:off x="1611849" y="1200085"/>
              <a:ext cx="2146052" cy="2419601"/>
            </a:xfrm>
            <a:prstGeom prst="rect">
              <a:avLst/>
            </a:prstGeom>
          </p:spPr>
        </p:pic>
        <p:cxnSp>
          <p:nvCxnSpPr>
            <p:cNvPr id="20" name="Straight Connector 19"/>
            <p:cNvCxnSpPr/>
            <p:nvPr/>
          </p:nvCxnSpPr>
          <p:spPr>
            <a:xfrm>
              <a:off x="2264023" y="2188247"/>
              <a:ext cx="276225" cy="314325"/>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2530723" y="1570853"/>
              <a:ext cx="793502" cy="931721"/>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29983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Key Members of the Pathology Staff and Contacts</a:t>
            </a:r>
          </a:p>
        </p:txBody>
      </p:sp>
      <p:sp>
        <p:nvSpPr>
          <p:cNvPr id="6" name="Content Placeholder 5"/>
          <p:cNvSpPr>
            <a:spLocks noGrp="1"/>
          </p:cNvSpPr>
          <p:nvPr>
            <p:ph idx="1"/>
          </p:nvPr>
        </p:nvSpPr>
        <p:spPr>
          <a:xfrm>
            <a:off x="838200" y="1057836"/>
            <a:ext cx="10515600" cy="5119128"/>
          </a:xfrm>
        </p:spPr>
        <p:txBody>
          <a:bodyPr>
            <a:normAutofit fontScale="92500" lnSpcReduction="20000"/>
          </a:bodyPr>
          <a:lstStyle/>
          <a:p>
            <a:r>
              <a:rPr lang="en-US" dirty="0"/>
              <a:t>Courtney B., Julissa S., Alex E., Gabriela K. – Lab Technicians</a:t>
            </a:r>
          </a:p>
          <a:p>
            <a:pPr lvl="1"/>
            <a:r>
              <a:rPr lang="en-US" dirty="0"/>
              <a:t>Receive specimens, verify requisitions and specimen labeling are correct, and accession into our Information System.</a:t>
            </a:r>
          </a:p>
          <a:p>
            <a:pPr lvl="1"/>
            <a:r>
              <a:rPr lang="en-US" dirty="0"/>
              <a:t>Responsible for resolving items/issues identified during receiving or by the PAs and are usually the people that will follow up with submitting staff</a:t>
            </a:r>
          </a:p>
          <a:p>
            <a:pPr lvl="1"/>
            <a:endParaRPr lang="en-US" dirty="0"/>
          </a:p>
          <a:p>
            <a:r>
              <a:rPr lang="en-US" dirty="0"/>
              <a:t>Tia B. – Lead PA, Jessi H. </a:t>
            </a:r>
            <a:r>
              <a:rPr lang="en-US"/>
              <a:t>– PA, </a:t>
            </a:r>
            <a:r>
              <a:rPr lang="en-US" dirty="0"/>
              <a:t>Kelly H.- PA</a:t>
            </a:r>
          </a:p>
          <a:p>
            <a:pPr lvl="1"/>
            <a:r>
              <a:rPr lang="en-US" dirty="0"/>
              <a:t>The PAs receive specimens that have been accessioned and are ready for grossing  They review the specimen container and requisition for accuracy and document this in our Information System.</a:t>
            </a:r>
          </a:p>
          <a:p>
            <a:pPr lvl="1"/>
            <a:r>
              <a:rPr lang="en-US" dirty="0"/>
              <a:t>The PAs may also follow up directly with submitting staff</a:t>
            </a:r>
          </a:p>
          <a:p>
            <a:pPr lvl="1"/>
            <a:endParaRPr lang="en-US" dirty="0"/>
          </a:p>
          <a:p>
            <a:r>
              <a:rPr lang="en-US" dirty="0"/>
              <a:t>Elizabeth M. – Pathology Lab Manager</a:t>
            </a:r>
          </a:p>
          <a:p>
            <a:pPr marL="285750" indent="-285750">
              <a:buFont typeface="Arial" panose="020B0604020202020204" pitchFamily="34" charset="0"/>
              <a:buChar char="•"/>
            </a:pPr>
            <a:r>
              <a:rPr lang="en-US" dirty="0">
                <a:hlinkClick r:id="rId2"/>
              </a:rPr>
              <a:t>Elizabeth.Menendez@uchealth.org</a:t>
            </a:r>
            <a:endParaRPr lang="en-US" dirty="0"/>
          </a:p>
          <a:p>
            <a:endParaRPr lang="en-US" dirty="0"/>
          </a:p>
          <a:p>
            <a:r>
              <a:rPr lang="en-US" dirty="0"/>
              <a:t>Gross Room </a:t>
            </a:r>
          </a:p>
          <a:p>
            <a:pPr marL="285750" indent="-285750">
              <a:buFont typeface="Arial" panose="020B0604020202020204" pitchFamily="34" charset="0"/>
              <a:buChar char="•"/>
            </a:pPr>
            <a:r>
              <a:rPr lang="en-US" b="1" dirty="0"/>
              <a:t>Hours 8am- 4pm</a:t>
            </a:r>
          </a:p>
          <a:p>
            <a:pPr marL="285750" indent="-285750">
              <a:buFont typeface="Arial" panose="020B0604020202020204" pitchFamily="34" charset="0"/>
              <a:buChar char="•"/>
            </a:pPr>
            <a:r>
              <a:rPr lang="en-US" b="1" dirty="0"/>
              <a:t>Phone: 720-516-2096</a:t>
            </a:r>
          </a:p>
          <a:p>
            <a:pPr marL="285750" indent="-285750">
              <a:buFont typeface="Arial" panose="020B0604020202020204" pitchFamily="34" charset="0"/>
              <a:buChar char="•"/>
            </a:pPr>
            <a:endParaRPr lang="en-US" b="1" dirty="0"/>
          </a:p>
          <a:p>
            <a:pPr marL="285750" indent="-285750">
              <a:buFont typeface="Arial" panose="020B0604020202020204" pitchFamily="34" charset="0"/>
              <a:buChar char="•"/>
            </a:pPr>
            <a:r>
              <a:rPr lang="en-US" dirty="0"/>
              <a:t>When in doubt about ordering or test routing, contact the Pathology lab and keep the tissue fresh</a:t>
            </a:r>
          </a:p>
          <a:p>
            <a:endParaRPr lang="en-US" dirty="0"/>
          </a:p>
        </p:txBody>
      </p:sp>
    </p:spTree>
    <p:extLst>
      <p:ext uri="{BB962C8B-B14F-4D97-AF65-F5344CB8AC3E}">
        <p14:creationId xmlns:p14="http://schemas.microsoft.com/office/powerpoint/2010/main" val="2493128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3317" y="279984"/>
            <a:ext cx="11599102" cy="613776"/>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Surgical Specimen for Pathology Submission</a:t>
            </a:r>
          </a:p>
        </p:txBody>
      </p:sp>
      <p:grpSp>
        <p:nvGrpSpPr>
          <p:cNvPr id="67" name="Group 66"/>
          <p:cNvGrpSpPr/>
          <p:nvPr/>
        </p:nvGrpSpPr>
        <p:grpSpPr>
          <a:xfrm>
            <a:off x="-50576" y="1598727"/>
            <a:ext cx="1601893" cy="776842"/>
            <a:chOff x="383393" y="2387498"/>
            <a:chExt cx="2141951" cy="945715"/>
          </a:xfrm>
        </p:grpSpPr>
        <p:sp>
          <p:nvSpPr>
            <p:cNvPr id="2" name="TextBox 1"/>
            <p:cNvSpPr txBox="1"/>
            <p:nvPr/>
          </p:nvSpPr>
          <p:spPr>
            <a:xfrm>
              <a:off x="383393" y="2387498"/>
              <a:ext cx="1728592" cy="739035"/>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 name="Rectangle 2"/>
            <p:cNvSpPr/>
            <p:nvPr/>
          </p:nvSpPr>
          <p:spPr>
            <a:xfrm>
              <a:off x="592805" y="2432260"/>
              <a:ext cx="1723126" cy="789139"/>
            </a:xfrm>
            <a:prstGeom prst="rect">
              <a:avLst/>
            </a:prstGeom>
            <a:solidFill>
              <a:srgbClr val="FF5B5B"/>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Arial"/>
                <a:ea typeface="+mn-ea"/>
                <a:cs typeface="+mn-cs"/>
              </a:endParaRPr>
            </a:p>
          </p:txBody>
        </p:sp>
        <p:cxnSp>
          <p:nvCxnSpPr>
            <p:cNvPr id="6" name="Straight Connector 5"/>
            <p:cNvCxnSpPr>
              <a:stCxn id="3" idx="1"/>
              <a:endCxn id="3" idx="3"/>
            </p:cNvCxnSpPr>
            <p:nvPr/>
          </p:nvCxnSpPr>
          <p:spPr>
            <a:xfrm>
              <a:off x="592805" y="2826830"/>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83393" y="2512757"/>
              <a:ext cx="2141951" cy="331941"/>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Frozen Section</a:t>
              </a:r>
            </a:p>
          </p:txBody>
        </p:sp>
        <p:sp>
          <p:nvSpPr>
            <p:cNvPr id="8" name="TextBox 7"/>
            <p:cNvSpPr txBox="1"/>
            <p:nvPr/>
          </p:nvSpPr>
          <p:spPr>
            <a:xfrm>
              <a:off x="383393" y="2926117"/>
              <a:ext cx="2079321" cy="407096"/>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 Fix</a:t>
              </a:r>
            </a:p>
          </p:txBody>
        </p:sp>
      </p:grpSp>
      <p:sp>
        <p:nvSpPr>
          <p:cNvPr id="19" name="TextBox 18"/>
          <p:cNvSpPr txBox="1"/>
          <p:nvPr/>
        </p:nvSpPr>
        <p:spPr>
          <a:xfrm>
            <a:off x="6964471" y="4411367"/>
            <a:ext cx="802977" cy="780019"/>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pSp>
        <p:nvGrpSpPr>
          <p:cNvPr id="68" name="Group 67"/>
          <p:cNvGrpSpPr/>
          <p:nvPr/>
        </p:nvGrpSpPr>
        <p:grpSpPr>
          <a:xfrm>
            <a:off x="1433186" y="1598727"/>
            <a:ext cx="1601893" cy="776842"/>
            <a:chOff x="2315931" y="2432260"/>
            <a:chExt cx="2141951" cy="945715"/>
          </a:xfrm>
        </p:grpSpPr>
        <p:sp>
          <p:nvSpPr>
            <p:cNvPr id="32" name="TextBox 31"/>
            <p:cNvSpPr txBox="1"/>
            <p:nvPr/>
          </p:nvSpPr>
          <p:spPr>
            <a:xfrm>
              <a:off x="2315931" y="2432260"/>
              <a:ext cx="1728592" cy="739035"/>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3" name="Rectangle 32"/>
            <p:cNvSpPr/>
            <p:nvPr/>
          </p:nvSpPr>
          <p:spPr>
            <a:xfrm>
              <a:off x="2525343" y="2477022"/>
              <a:ext cx="1723126" cy="789139"/>
            </a:xfrm>
            <a:prstGeom prst="rect">
              <a:avLst/>
            </a:prstGeom>
            <a:solidFill>
              <a:srgbClr val="FC774E"/>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Arial"/>
                <a:ea typeface="+mn-ea"/>
                <a:cs typeface="+mn-cs"/>
              </a:endParaRPr>
            </a:p>
          </p:txBody>
        </p:sp>
        <p:cxnSp>
          <p:nvCxnSpPr>
            <p:cNvPr id="34" name="Straight Connector 33"/>
            <p:cNvCxnSpPr>
              <a:stCxn id="33" idx="1"/>
              <a:endCxn id="33" idx="3"/>
            </p:cNvCxnSpPr>
            <p:nvPr/>
          </p:nvCxnSpPr>
          <p:spPr>
            <a:xfrm>
              <a:off x="2525343" y="2871592"/>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2315931" y="2557519"/>
              <a:ext cx="2141951" cy="331941"/>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Gross Margins</a:t>
              </a:r>
            </a:p>
          </p:txBody>
        </p:sp>
        <p:sp>
          <p:nvSpPr>
            <p:cNvPr id="36" name="TextBox 35"/>
            <p:cNvSpPr txBox="1"/>
            <p:nvPr/>
          </p:nvSpPr>
          <p:spPr>
            <a:xfrm>
              <a:off x="2315931" y="2970879"/>
              <a:ext cx="2079321" cy="407096"/>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 Fix</a:t>
              </a:r>
            </a:p>
          </p:txBody>
        </p:sp>
      </p:grpSp>
      <p:grpSp>
        <p:nvGrpSpPr>
          <p:cNvPr id="74" name="Group 73"/>
          <p:cNvGrpSpPr/>
          <p:nvPr/>
        </p:nvGrpSpPr>
        <p:grpSpPr>
          <a:xfrm>
            <a:off x="4425099" y="1598727"/>
            <a:ext cx="1601893" cy="776842"/>
            <a:chOff x="4563888" y="2432352"/>
            <a:chExt cx="2141951" cy="945715"/>
          </a:xfrm>
        </p:grpSpPr>
        <p:sp>
          <p:nvSpPr>
            <p:cNvPr id="37" name="TextBox 36"/>
            <p:cNvSpPr txBox="1"/>
            <p:nvPr/>
          </p:nvSpPr>
          <p:spPr>
            <a:xfrm>
              <a:off x="4563888" y="2432352"/>
              <a:ext cx="1728592" cy="739035"/>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8" name="Rectangle 37"/>
            <p:cNvSpPr/>
            <p:nvPr/>
          </p:nvSpPr>
          <p:spPr>
            <a:xfrm>
              <a:off x="4773300" y="2477114"/>
              <a:ext cx="1723126" cy="789139"/>
            </a:xfrm>
            <a:prstGeom prst="rect">
              <a:avLst/>
            </a:prstGeom>
            <a:solidFill>
              <a:srgbClr val="FFFF79">
                <a:alpha val="45000"/>
              </a:srgb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Arial"/>
                <a:ea typeface="+mn-ea"/>
                <a:cs typeface="+mn-cs"/>
              </a:endParaRPr>
            </a:p>
          </p:txBody>
        </p:sp>
        <p:cxnSp>
          <p:nvCxnSpPr>
            <p:cNvPr id="39" name="Straight Connector 38"/>
            <p:cNvCxnSpPr>
              <a:stCxn id="38" idx="1"/>
              <a:endCxn id="38" idx="3"/>
            </p:cNvCxnSpPr>
            <p:nvPr/>
          </p:nvCxnSpPr>
          <p:spPr>
            <a:xfrm>
              <a:off x="4773300" y="2871684"/>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4563888" y="2557611"/>
              <a:ext cx="2141951" cy="331941"/>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Lymphoma</a:t>
              </a:r>
            </a:p>
          </p:txBody>
        </p:sp>
        <p:sp>
          <p:nvSpPr>
            <p:cNvPr id="41" name="TextBox 40"/>
            <p:cNvSpPr txBox="1"/>
            <p:nvPr/>
          </p:nvSpPr>
          <p:spPr>
            <a:xfrm>
              <a:off x="4563888" y="2970971"/>
              <a:ext cx="2079321" cy="407096"/>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 Fix</a:t>
              </a:r>
            </a:p>
          </p:txBody>
        </p:sp>
      </p:grpSp>
      <p:grpSp>
        <p:nvGrpSpPr>
          <p:cNvPr id="75" name="Group 74"/>
          <p:cNvGrpSpPr/>
          <p:nvPr/>
        </p:nvGrpSpPr>
        <p:grpSpPr>
          <a:xfrm>
            <a:off x="3024856" y="1598727"/>
            <a:ext cx="1601893" cy="776842"/>
            <a:chOff x="6801434" y="2414392"/>
            <a:chExt cx="2141951" cy="945715"/>
          </a:xfrm>
        </p:grpSpPr>
        <p:sp>
          <p:nvSpPr>
            <p:cNvPr id="42" name="TextBox 41"/>
            <p:cNvSpPr txBox="1"/>
            <p:nvPr/>
          </p:nvSpPr>
          <p:spPr>
            <a:xfrm>
              <a:off x="6801434" y="2414392"/>
              <a:ext cx="1728592" cy="739035"/>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43" name="Rectangle 42"/>
            <p:cNvSpPr/>
            <p:nvPr/>
          </p:nvSpPr>
          <p:spPr>
            <a:xfrm>
              <a:off x="7010845" y="2459154"/>
              <a:ext cx="1723126" cy="789139"/>
            </a:xfrm>
            <a:prstGeom prst="rect">
              <a:avLst/>
            </a:prstGeom>
            <a:solidFill>
              <a:srgbClr val="00B050">
                <a:alpha val="46000"/>
              </a:srgb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Arial"/>
                <a:ea typeface="+mn-ea"/>
                <a:cs typeface="+mn-cs"/>
              </a:endParaRPr>
            </a:p>
          </p:txBody>
        </p:sp>
        <p:cxnSp>
          <p:nvCxnSpPr>
            <p:cNvPr id="44" name="Straight Connector 43"/>
            <p:cNvCxnSpPr>
              <a:stCxn id="43" idx="1"/>
              <a:endCxn id="43" idx="3"/>
            </p:cNvCxnSpPr>
            <p:nvPr/>
          </p:nvCxnSpPr>
          <p:spPr>
            <a:xfrm>
              <a:off x="7010846" y="2853724"/>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6801434" y="2539651"/>
              <a:ext cx="2141951" cy="331941"/>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Breast</a:t>
              </a:r>
            </a:p>
          </p:txBody>
        </p:sp>
        <p:sp>
          <p:nvSpPr>
            <p:cNvPr id="46" name="TextBox 45"/>
            <p:cNvSpPr txBox="1"/>
            <p:nvPr/>
          </p:nvSpPr>
          <p:spPr>
            <a:xfrm>
              <a:off x="6801434" y="2953011"/>
              <a:ext cx="2079321" cy="407096"/>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 Fix</a:t>
              </a:r>
            </a:p>
          </p:txBody>
        </p:sp>
      </p:grpSp>
      <p:grpSp>
        <p:nvGrpSpPr>
          <p:cNvPr id="76" name="Group 75"/>
          <p:cNvGrpSpPr/>
          <p:nvPr/>
        </p:nvGrpSpPr>
        <p:grpSpPr>
          <a:xfrm>
            <a:off x="7229697" y="1598727"/>
            <a:ext cx="1601893" cy="776842"/>
            <a:chOff x="8824624" y="2432260"/>
            <a:chExt cx="2141951" cy="945715"/>
          </a:xfrm>
        </p:grpSpPr>
        <p:sp>
          <p:nvSpPr>
            <p:cNvPr id="47" name="TextBox 46"/>
            <p:cNvSpPr txBox="1"/>
            <p:nvPr/>
          </p:nvSpPr>
          <p:spPr>
            <a:xfrm>
              <a:off x="8824624" y="2432260"/>
              <a:ext cx="1728592" cy="739035"/>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48" name="Rectangle 47"/>
            <p:cNvSpPr/>
            <p:nvPr/>
          </p:nvSpPr>
          <p:spPr>
            <a:xfrm>
              <a:off x="9034036" y="2477022"/>
              <a:ext cx="1723126" cy="789139"/>
            </a:xfrm>
            <a:prstGeom prst="rect">
              <a:avLst/>
            </a:prstGeom>
            <a:solidFill>
              <a:srgbClr val="00B0F0">
                <a:alpha val="42000"/>
              </a:srgb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Arial"/>
                <a:ea typeface="+mn-ea"/>
                <a:cs typeface="+mn-cs"/>
              </a:endParaRPr>
            </a:p>
          </p:txBody>
        </p:sp>
        <p:cxnSp>
          <p:nvCxnSpPr>
            <p:cNvPr id="49" name="Straight Connector 48"/>
            <p:cNvCxnSpPr>
              <a:stCxn id="48" idx="1"/>
              <a:endCxn id="48" idx="3"/>
            </p:cNvCxnSpPr>
            <p:nvPr/>
          </p:nvCxnSpPr>
          <p:spPr>
            <a:xfrm>
              <a:off x="9034036" y="2871592"/>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8824624" y="2557519"/>
              <a:ext cx="2141951" cy="331941"/>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Gout (Tissue)</a:t>
              </a:r>
            </a:p>
          </p:txBody>
        </p:sp>
        <p:sp>
          <p:nvSpPr>
            <p:cNvPr id="51" name="TextBox 50"/>
            <p:cNvSpPr txBox="1"/>
            <p:nvPr/>
          </p:nvSpPr>
          <p:spPr>
            <a:xfrm>
              <a:off x="8824624" y="2970879"/>
              <a:ext cx="2079321" cy="407096"/>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 Fix</a:t>
              </a:r>
            </a:p>
          </p:txBody>
        </p:sp>
      </p:grpSp>
      <p:grpSp>
        <p:nvGrpSpPr>
          <p:cNvPr id="77" name="Group 76"/>
          <p:cNvGrpSpPr/>
          <p:nvPr/>
        </p:nvGrpSpPr>
        <p:grpSpPr>
          <a:xfrm>
            <a:off x="8631994" y="1598727"/>
            <a:ext cx="1601893" cy="776842"/>
            <a:chOff x="4042209" y="4816258"/>
            <a:chExt cx="2141951" cy="945715"/>
          </a:xfrm>
        </p:grpSpPr>
        <p:sp>
          <p:nvSpPr>
            <p:cNvPr id="55" name="TextBox 54"/>
            <p:cNvSpPr txBox="1"/>
            <p:nvPr/>
          </p:nvSpPr>
          <p:spPr>
            <a:xfrm>
              <a:off x="4042209" y="4816258"/>
              <a:ext cx="1728592" cy="739035"/>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56" name="Rectangle 55"/>
            <p:cNvSpPr/>
            <p:nvPr/>
          </p:nvSpPr>
          <p:spPr>
            <a:xfrm>
              <a:off x="4251621" y="4861020"/>
              <a:ext cx="1723126" cy="789139"/>
            </a:xfrm>
            <a:prstGeom prst="rect">
              <a:avLst/>
            </a:prstGeom>
            <a:solidFill>
              <a:srgbClr val="002060">
                <a:alpha val="35000"/>
              </a:srgb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Arial"/>
                <a:ea typeface="+mn-ea"/>
                <a:cs typeface="+mn-cs"/>
              </a:endParaRPr>
            </a:p>
          </p:txBody>
        </p:sp>
        <p:cxnSp>
          <p:nvCxnSpPr>
            <p:cNvPr id="57" name="Straight Connector 56"/>
            <p:cNvCxnSpPr>
              <a:stCxn id="56" idx="1"/>
              <a:endCxn id="56" idx="3"/>
            </p:cNvCxnSpPr>
            <p:nvPr/>
          </p:nvCxnSpPr>
          <p:spPr>
            <a:xfrm>
              <a:off x="4251621" y="5255590"/>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4042209" y="4941517"/>
              <a:ext cx="2141951" cy="331941"/>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Routine Pathology</a:t>
              </a:r>
            </a:p>
          </p:txBody>
        </p:sp>
        <p:sp>
          <p:nvSpPr>
            <p:cNvPr id="59" name="TextBox 58"/>
            <p:cNvSpPr txBox="1"/>
            <p:nvPr/>
          </p:nvSpPr>
          <p:spPr>
            <a:xfrm>
              <a:off x="4042209" y="5354877"/>
              <a:ext cx="2079321" cy="407096"/>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 Fix</a:t>
              </a:r>
            </a:p>
          </p:txBody>
        </p:sp>
      </p:grpSp>
      <p:grpSp>
        <p:nvGrpSpPr>
          <p:cNvPr id="78" name="Group 77"/>
          <p:cNvGrpSpPr/>
          <p:nvPr/>
        </p:nvGrpSpPr>
        <p:grpSpPr>
          <a:xfrm>
            <a:off x="10426713" y="1598727"/>
            <a:ext cx="1601893" cy="776842"/>
            <a:chOff x="6591611" y="4816349"/>
            <a:chExt cx="2141951" cy="945715"/>
          </a:xfrm>
        </p:grpSpPr>
        <p:sp>
          <p:nvSpPr>
            <p:cNvPr id="60" name="TextBox 59"/>
            <p:cNvSpPr txBox="1"/>
            <p:nvPr/>
          </p:nvSpPr>
          <p:spPr>
            <a:xfrm>
              <a:off x="6591611" y="4816349"/>
              <a:ext cx="1728592" cy="739035"/>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61" name="Rectangle 60"/>
            <p:cNvSpPr/>
            <p:nvPr/>
          </p:nvSpPr>
          <p:spPr>
            <a:xfrm>
              <a:off x="6801023" y="4861111"/>
              <a:ext cx="1723126" cy="789139"/>
            </a:xfrm>
            <a:prstGeom prst="rect">
              <a:avLst/>
            </a:prstGeom>
            <a:solidFill>
              <a:srgbClr val="7030A0">
                <a:alpha val="58000"/>
              </a:srgb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Arial"/>
                <a:ea typeface="+mn-ea"/>
                <a:cs typeface="+mn-cs"/>
              </a:endParaRPr>
            </a:p>
          </p:txBody>
        </p:sp>
        <p:cxnSp>
          <p:nvCxnSpPr>
            <p:cNvPr id="62" name="Straight Connector 61"/>
            <p:cNvCxnSpPr>
              <a:stCxn id="61" idx="1"/>
              <a:endCxn id="61" idx="3"/>
            </p:cNvCxnSpPr>
            <p:nvPr/>
          </p:nvCxnSpPr>
          <p:spPr>
            <a:xfrm>
              <a:off x="6801023" y="5255681"/>
              <a:ext cx="1723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6591611" y="4941608"/>
              <a:ext cx="2141951" cy="331941"/>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Routine Pathology</a:t>
              </a:r>
            </a:p>
          </p:txBody>
        </p:sp>
        <p:sp>
          <p:nvSpPr>
            <p:cNvPr id="64" name="TextBox 63"/>
            <p:cNvSpPr txBox="1"/>
            <p:nvPr/>
          </p:nvSpPr>
          <p:spPr>
            <a:xfrm>
              <a:off x="6591611" y="5354968"/>
              <a:ext cx="2079321" cy="407096"/>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Formalin</a:t>
              </a:r>
            </a:p>
          </p:txBody>
        </p:sp>
      </p:grpSp>
      <p:grpSp>
        <p:nvGrpSpPr>
          <p:cNvPr id="81" name="Group 80"/>
          <p:cNvGrpSpPr/>
          <p:nvPr/>
        </p:nvGrpSpPr>
        <p:grpSpPr>
          <a:xfrm>
            <a:off x="105037" y="957688"/>
            <a:ext cx="2773429" cy="615295"/>
            <a:chOff x="158834" y="957688"/>
            <a:chExt cx="3574357" cy="620039"/>
          </a:xfrm>
        </p:grpSpPr>
        <p:sp>
          <p:nvSpPr>
            <p:cNvPr id="80" name="Rectangle 79"/>
            <p:cNvSpPr/>
            <p:nvPr/>
          </p:nvSpPr>
          <p:spPr>
            <a:xfrm>
              <a:off x="158834" y="957688"/>
              <a:ext cx="3574357" cy="620039"/>
            </a:xfrm>
            <a:prstGeom prst="rect">
              <a:avLst/>
            </a:prstGeom>
            <a:solidFill>
              <a:srgbClr val="A6093D">
                <a:alpha val="71000"/>
              </a:srgb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52" name="TextBox 51"/>
            <p:cNvSpPr txBox="1"/>
            <p:nvPr/>
          </p:nvSpPr>
          <p:spPr>
            <a:xfrm>
              <a:off x="427062" y="1000436"/>
              <a:ext cx="3037901" cy="430306"/>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Intra-Operative Consultation</a:t>
              </a:r>
            </a:p>
          </p:txBody>
        </p:sp>
      </p:grpSp>
      <p:sp>
        <p:nvSpPr>
          <p:cNvPr id="85" name="Down Arrow 84"/>
          <p:cNvSpPr/>
          <p:nvPr/>
        </p:nvSpPr>
        <p:spPr>
          <a:xfrm>
            <a:off x="4997445" y="2343532"/>
            <a:ext cx="457200" cy="1634057"/>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86" name="Down Arrow 85"/>
          <p:cNvSpPr/>
          <p:nvPr/>
        </p:nvSpPr>
        <p:spPr>
          <a:xfrm>
            <a:off x="3597202" y="2343533"/>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87" name="Down Arrow 86"/>
          <p:cNvSpPr/>
          <p:nvPr/>
        </p:nvSpPr>
        <p:spPr>
          <a:xfrm>
            <a:off x="2005532" y="2343533"/>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88" name="Down Arrow 87"/>
          <p:cNvSpPr/>
          <p:nvPr/>
        </p:nvSpPr>
        <p:spPr>
          <a:xfrm>
            <a:off x="521770" y="2343533"/>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89" name="Down Arrow 88"/>
          <p:cNvSpPr/>
          <p:nvPr/>
        </p:nvSpPr>
        <p:spPr>
          <a:xfrm>
            <a:off x="9204340" y="2343532"/>
            <a:ext cx="457200" cy="1621100"/>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90" name="Down Arrow 89"/>
          <p:cNvSpPr/>
          <p:nvPr/>
        </p:nvSpPr>
        <p:spPr>
          <a:xfrm>
            <a:off x="7802043" y="2343532"/>
            <a:ext cx="457200" cy="1634056"/>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92" name="Rectangle 91"/>
          <p:cNvSpPr/>
          <p:nvPr/>
        </p:nvSpPr>
        <p:spPr>
          <a:xfrm>
            <a:off x="158834" y="4012879"/>
            <a:ext cx="9708309" cy="552322"/>
          </a:xfrm>
          <a:prstGeom prst="rect">
            <a:avLst/>
          </a:prstGeom>
          <a:no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93" name="TextBox 92"/>
          <p:cNvSpPr txBox="1"/>
          <p:nvPr/>
        </p:nvSpPr>
        <p:spPr>
          <a:xfrm>
            <a:off x="264182" y="4124107"/>
            <a:ext cx="9497611" cy="200969"/>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Verbal Notification required at delivery (Face to Face or Call)</a:t>
            </a:r>
          </a:p>
        </p:txBody>
      </p:sp>
      <p:sp>
        <p:nvSpPr>
          <p:cNvPr id="94" name="Down Arrow 93"/>
          <p:cNvSpPr/>
          <p:nvPr/>
        </p:nvSpPr>
        <p:spPr>
          <a:xfrm>
            <a:off x="4997445" y="4628771"/>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95" name="Down Arrow 94"/>
          <p:cNvSpPr/>
          <p:nvPr/>
        </p:nvSpPr>
        <p:spPr>
          <a:xfrm>
            <a:off x="3597201" y="4628771"/>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96" name="Down Arrow 95"/>
          <p:cNvSpPr/>
          <p:nvPr/>
        </p:nvSpPr>
        <p:spPr>
          <a:xfrm>
            <a:off x="2005532" y="4622622"/>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97" name="Down Arrow 96"/>
          <p:cNvSpPr/>
          <p:nvPr/>
        </p:nvSpPr>
        <p:spPr>
          <a:xfrm>
            <a:off x="521770" y="4595660"/>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98" name="Down Arrow 97"/>
          <p:cNvSpPr/>
          <p:nvPr/>
        </p:nvSpPr>
        <p:spPr>
          <a:xfrm>
            <a:off x="9204340" y="4627697"/>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99" name="Down Arrow 98"/>
          <p:cNvSpPr/>
          <p:nvPr/>
        </p:nvSpPr>
        <p:spPr>
          <a:xfrm>
            <a:off x="7802043" y="4622622"/>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101" name="Down Arrow 100"/>
          <p:cNvSpPr/>
          <p:nvPr/>
        </p:nvSpPr>
        <p:spPr>
          <a:xfrm>
            <a:off x="10968898" y="2343532"/>
            <a:ext cx="457200" cy="2758867"/>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102" name="TextBox 101"/>
          <p:cNvSpPr txBox="1"/>
          <p:nvPr/>
        </p:nvSpPr>
        <p:spPr>
          <a:xfrm>
            <a:off x="158834" y="5171425"/>
            <a:ext cx="11795242" cy="941294"/>
          </a:xfrm>
          <a:prstGeom prst="rect">
            <a:avLst/>
          </a:prstGeom>
          <a:noFill/>
          <a:ln w="25400">
            <a:solidFill>
              <a:schemeClr val="tx1"/>
            </a:solidFill>
          </a:ln>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Deliver to:</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Monday – Friday  8am – 4pm: Gross Room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Off Hours and Weekends: Clinical Lab</a:t>
            </a:r>
          </a:p>
        </p:txBody>
      </p:sp>
      <p:sp>
        <p:nvSpPr>
          <p:cNvPr id="103" name="Rectangle 102"/>
          <p:cNvSpPr/>
          <p:nvPr/>
        </p:nvSpPr>
        <p:spPr>
          <a:xfrm>
            <a:off x="162927" y="2878687"/>
            <a:ext cx="2715539" cy="552322"/>
          </a:xfrm>
          <a:prstGeom prst="rect">
            <a:avLst/>
          </a:prstGeom>
          <a:no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a:ea typeface="+mn-ea"/>
                <a:cs typeface="+mn-cs"/>
              </a:rPr>
              <a:t>Deliver ASAP</a:t>
            </a:r>
          </a:p>
        </p:txBody>
      </p:sp>
      <p:sp>
        <p:nvSpPr>
          <p:cNvPr id="104" name="TextBox 103"/>
          <p:cNvSpPr txBox="1"/>
          <p:nvPr/>
        </p:nvSpPr>
        <p:spPr>
          <a:xfrm>
            <a:off x="3181468" y="2878687"/>
            <a:ext cx="1288668" cy="547342"/>
          </a:xfrm>
          <a:prstGeom prst="rect">
            <a:avLst/>
          </a:prstGeom>
          <a:noFill/>
          <a:ln w="25400">
            <a:solidFill>
              <a:schemeClr val="tx1"/>
            </a:solidFill>
          </a:ln>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Must deliver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within 30 min</a:t>
            </a:r>
          </a:p>
        </p:txBody>
      </p:sp>
      <p:sp>
        <p:nvSpPr>
          <p:cNvPr id="107" name="Down Arrow 106"/>
          <p:cNvSpPr/>
          <p:nvPr/>
        </p:nvSpPr>
        <p:spPr>
          <a:xfrm>
            <a:off x="3597201" y="3466552"/>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108" name="Down Arrow 107"/>
          <p:cNvSpPr/>
          <p:nvPr/>
        </p:nvSpPr>
        <p:spPr>
          <a:xfrm>
            <a:off x="2005532" y="3466552"/>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109" name="Down Arrow 108"/>
          <p:cNvSpPr/>
          <p:nvPr/>
        </p:nvSpPr>
        <p:spPr>
          <a:xfrm>
            <a:off x="521770" y="3466552"/>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117" name="Group 116"/>
          <p:cNvGrpSpPr/>
          <p:nvPr/>
        </p:nvGrpSpPr>
        <p:grpSpPr>
          <a:xfrm>
            <a:off x="5827398" y="1598727"/>
            <a:ext cx="1601893" cy="776842"/>
            <a:chOff x="8655134" y="403857"/>
            <a:chExt cx="1601893" cy="776842"/>
          </a:xfrm>
        </p:grpSpPr>
        <p:sp>
          <p:nvSpPr>
            <p:cNvPr id="112" name="TextBox 111"/>
            <p:cNvSpPr txBox="1"/>
            <p:nvPr/>
          </p:nvSpPr>
          <p:spPr>
            <a:xfrm>
              <a:off x="8655134" y="403857"/>
              <a:ext cx="1292756" cy="607068"/>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13" name="Rectangle 112"/>
            <p:cNvSpPr/>
            <p:nvPr/>
          </p:nvSpPr>
          <p:spPr>
            <a:xfrm>
              <a:off x="8811746" y="440626"/>
              <a:ext cx="1288668" cy="648225"/>
            </a:xfrm>
            <a:prstGeom prst="rect">
              <a:avLst/>
            </a:prstGeom>
            <a:solidFill>
              <a:schemeClr val="tx2">
                <a:lumMod val="60000"/>
                <a:lumOff val="40000"/>
                <a:alpha val="42000"/>
              </a:scheme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Arial"/>
                <a:ea typeface="+mn-ea"/>
                <a:cs typeface="+mn-cs"/>
              </a:endParaRPr>
            </a:p>
          </p:txBody>
        </p:sp>
        <p:cxnSp>
          <p:nvCxnSpPr>
            <p:cNvPr id="114" name="Straight Connector 113"/>
            <p:cNvCxnSpPr>
              <a:stCxn id="113" idx="1"/>
              <a:endCxn id="113" idx="3"/>
            </p:cNvCxnSpPr>
            <p:nvPr/>
          </p:nvCxnSpPr>
          <p:spPr>
            <a:xfrm>
              <a:off x="8811746" y="764739"/>
              <a:ext cx="12886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5" name="TextBox 114"/>
            <p:cNvSpPr txBox="1"/>
            <p:nvPr/>
          </p:nvSpPr>
          <p:spPr>
            <a:xfrm>
              <a:off x="8655134" y="506749"/>
              <a:ext cx="1601893" cy="272667"/>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POC</a:t>
              </a:r>
            </a:p>
          </p:txBody>
        </p:sp>
        <p:sp>
          <p:nvSpPr>
            <p:cNvPr id="116" name="TextBox 115"/>
            <p:cNvSpPr txBox="1"/>
            <p:nvPr/>
          </p:nvSpPr>
          <p:spPr>
            <a:xfrm>
              <a:off x="8655134" y="846297"/>
              <a:ext cx="1555054" cy="334402"/>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 Fix</a:t>
              </a:r>
            </a:p>
          </p:txBody>
        </p:sp>
      </p:grpSp>
      <p:sp>
        <p:nvSpPr>
          <p:cNvPr id="118" name="Down Arrow 117"/>
          <p:cNvSpPr/>
          <p:nvPr/>
        </p:nvSpPr>
        <p:spPr>
          <a:xfrm>
            <a:off x="6399744" y="2343532"/>
            <a:ext cx="457200" cy="1634056"/>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119" name="Down Arrow 118"/>
          <p:cNvSpPr/>
          <p:nvPr/>
        </p:nvSpPr>
        <p:spPr>
          <a:xfrm>
            <a:off x="6399744" y="4635257"/>
            <a:ext cx="457200" cy="511814"/>
          </a:xfrm>
          <a:prstGeom prst="downArrow">
            <a:avLst/>
          </a:prstGeom>
          <a:solidFill>
            <a:srgbClr val="A6093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Tree>
    <p:extLst>
      <p:ext uri="{BB962C8B-B14F-4D97-AF65-F5344CB8AC3E}">
        <p14:creationId xmlns:p14="http://schemas.microsoft.com/office/powerpoint/2010/main" val="954196801"/>
      </p:ext>
    </p:extLst>
  </p:cSld>
  <p:clrMapOvr>
    <a:masterClrMapping/>
  </p:clrMapOvr>
</p:sld>
</file>

<file path=ppt/theme/theme1.xml><?xml version="1.0" encoding="utf-8"?>
<a:theme xmlns:a="http://schemas.openxmlformats.org/drawingml/2006/main" name="int_sys_pres_4x3_161219_02">
  <a:themeElements>
    <a:clrScheme name="Custom 28">
      <a:dk1>
        <a:srgbClr val="000000"/>
      </a:dk1>
      <a:lt1>
        <a:srgbClr val="FFFFFF"/>
      </a:lt1>
      <a:dk2>
        <a:srgbClr val="A6093D"/>
      </a:dk2>
      <a:lt2>
        <a:srgbClr val="FFFFFF"/>
      </a:lt2>
      <a:accent1>
        <a:srgbClr val="A6093D"/>
      </a:accent1>
      <a:accent2>
        <a:srgbClr val="FFA300"/>
      </a:accent2>
      <a:accent3>
        <a:srgbClr val="FE5000"/>
      </a:accent3>
      <a:accent4>
        <a:srgbClr val="425563"/>
      </a:accent4>
      <a:accent5>
        <a:srgbClr val="768692"/>
      </a:accent5>
      <a:accent6>
        <a:srgbClr val="A4BCC2"/>
      </a:accent6>
      <a:hlink>
        <a:srgbClr val="A6093D"/>
      </a:hlink>
      <a:folHlink>
        <a:srgbClr val="42556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A6093D"/>
        </a:solidFill>
        <a:ln>
          <a:noFill/>
        </a:ln>
        <a:effec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defRPr dirty="0" smtClean="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int_sys_4x3_pres_basic_170127_02" id="{6F751C92-EFC4-46E1-8F04-381476D08FE3}" vid="{5CBDAC4C-868E-472E-BB31-95D2820522CE}"/>
    </a:ext>
  </a:extLst>
</a:theme>
</file>

<file path=ppt/theme/theme2.xml><?xml version="1.0" encoding="utf-8"?>
<a:theme xmlns:a="http://schemas.openxmlformats.org/drawingml/2006/main" name="1_int_sys_pres_4x3_161219_02">
  <a:themeElements>
    <a:clrScheme name="Custom 28">
      <a:dk1>
        <a:srgbClr val="000000"/>
      </a:dk1>
      <a:lt1>
        <a:srgbClr val="FFFFFF"/>
      </a:lt1>
      <a:dk2>
        <a:srgbClr val="A6093D"/>
      </a:dk2>
      <a:lt2>
        <a:srgbClr val="FFFFFF"/>
      </a:lt2>
      <a:accent1>
        <a:srgbClr val="A6093D"/>
      </a:accent1>
      <a:accent2>
        <a:srgbClr val="FFA300"/>
      </a:accent2>
      <a:accent3>
        <a:srgbClr val="FE5000"/>
      </a:accent3>
      <a:accent4>
        <a:srgbClr val="425563"/>
      </a:accent4>
      <a:accent5>
        <a:srgbClr val="768692"/>
      </a:accent5>
      <a:accent6>
        <a:srgbClr val="A4BCC2"/>
      </a:accent6>
      <a:hlink>
        <a:srgbClr val="A6093D"/>
      </a:hlink>
      <a:folHlink>
        <a:srgbClr val="42556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A6093D"/>
        </a:solidFill>
        <a:ln>
          <a:noFill/>
        </a:ln>
        <a:effec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defRPr dirty="0" smtClean="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int_sys_4x3_pres_basic_170127_02" id="{6F751C92-EFC4-46E1-8F04-381476D08FE3}" vid="{5CBDAC4C-868E-472E-BB31-95D2820522CE}"/>
    </a:ext>
  </a:extLst>
</a:theme>
</file>

<file path=docProps/app.xml><?xml version="1.0" encoding="utf-8"?>
<Properties xmlns="http://schemas.openxmlformats.org/officeDocument/2006/extended-properties" xmlns:vt="http://schemas.openxmlformats.org/officeDocument/2006/docPropsVTypes">
  <TotalTime>90</TotalTime>
  <Words>561</Words>
  <Application>Microsoft Office PowerPoint</Application>
  <PresentationFormat>Widescreen</PresentationFormat>
  <Paragraphs>70</Paragraphs>
  <Slides>4</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Arial</vt:lpstr>
      <vt:lpstr>Courier New</vt:lpstr>
      <vt:lpstr>Lato Regular</vt:lpstr>
      <vt:lpstr>Raleway Light</vt:lpstr>
      <vt:lpstr>int_sys_pres_4x3_161219_02</vt:lpstr>
      <vt:lpstr>1_int_sys_pres_4x3_161219_02</vt:lpstr>
      <vt:lpstr>Specimen Submission – Routine Pathology</vt:lpstr>
      <vt:lpstr>Container – Patient and Specimen Information</vt:lpstr>
      <vt:lpstr>Key Members of the Pathology Staff and Contacts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Menendez, Elizabeth</dc:creator>
  <cp:lastModifiedBy>Menendez, Elizabeth</cp:lastModifiedBy>
  <cp:revision>1</cp:revision>
  <dcterms:created xsi:type="dcterms:W3CDTF">2025-07-15T19:58:04Z</dcterms:created>
  <dcterms:modified xsi:type="dcterms:W3CDTF">2025-07-15T21:28:06Z</dcterms:modified>
</cp:coreProperties>
</file>