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0" r:id="rId5"/>
    <p:sldId id="2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2084" y="1569834"/>
            <a:ext cx="7434611" cy="1419429"/>
          </a:xfrm>
        </p:spPr>
        <p:txBody>
          <a:bodyPr/>
          <a:lstStyle>
            <a:lvl1pPr>
              <a:defRPr sz="2800">
                <a:solidFill>
                  <a:srgbClr val="A6093D"/>
                </a:solidFill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line 2 goes here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2083" y="3155787"/>
            <a:ext cx="7434612" cy="1072265"/>
          </a:xfrm>
        </p:spPr>
        <p:txBody>
          <a:bodyPr/>
          <a:lstStyle>
            <a:lvl1pPr>
              <a:spcAft>
                <a:spcPts val="0"/>
              </a:spcAft>
              <a:defRPr sz="1800" b="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5pPr>
            <a:lvl6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6pPr>
            <a:lvl7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7pPr>
            <a:lvl8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8pPr>
            <a:lvl9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3"/>
          </p:nvPr>
        </p:nvSpPr>
        <p:spPr>
          <a:xfrm>
            <a:off x="461434" y="4089691"/>
            <a:ext cx="5516033" cy="457200"/>
          </a:xfrm>
          <a:prstGeom prst="rect">
            <a:avLst/>
          </a:prstGeom>
        </p:spPr>
        <p:txBody>
          <a:bodyPr/>
          <a:lstStyle>
            <a:lvl1pPr marL="0" indent="-3657600" algn="l" defTabSz="914400" rtl="0" eaLnBrk="1" latinLnBrk="0" hangingPunct="1">
              <a:defRPr lang="en-US" sz="16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83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5" y="1662115"/>
            <a:ext cx="9387776" cy="621314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spcAft>
                <a:spcPts val="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62083" y="2513619"/>
            <a:ext cx="11266247" cy="27689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5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461435" y="6134100"/>
            <a:ext cx="8682565" cy="398224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28069153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5" y="1662115"/>
            <a:ext cx="9385128" cy="1309687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spcAft>
                <a:spcPts val="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62084" y="3201990"/>
            <a:ext cx="5514824" cy="2854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8"/>
          <p:cNvSpPr>
            <a:spLocks noGrp="1"/>
          </p:cNvSpPr>
          <p:nvPr>
            <p:ph sz="quarter" idx="22"/>
          </p:nvPr>
        </p:nvSpPr>
        <p:spPr>
          <a:xfrm>
            <a:off x="6215093" y="3201990"/>
            <a:ext cx="5514824" cy="2854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5" name="Text Placeholder 6"/>
          <p:cNvSpPr>
            <a:spLocks noGrp="1"/>
          </p:cNvSpPr>
          <p:nvPr>
            <p:ph type="body" sz="quarter" idx="23"/>
          </p:nvPr>
        </p:nvSpPr>
        <p:spPr>
          <a:xfrm>
            <a:off x="461435" y="6134100"/>
            <a:ext cx="8682565" cy="398224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3558715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5" y="1662115"/>
            <a:ext cx="9359163" cy="623886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spcAft>
                <a:spcPts val="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62083" y="2516191"/>
            <a:ext cx="3607740" cy="35401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8"/>
          <p:cNvSpPr>
            <a:spLocks noGrp="1"/>
          </p:cNvSpPr>
          <p:nvPr>
            <p:ph sz="quarter" idx="17"/>
          </p:nvPr>
        </p:nvSpPr>
        <p:spPr>
          <a:xfrm>
            <a:off x="4288955" y="2514601"/>
            <a:ext cx="3607740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8"/>
          </p:nvPr>
        </p:nvSpPr>
        <p:spPr>
          <a:xfrm>
            <a:off x="8144934" y="2514601"/>
            <a:ext cx="3583396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461435" y="6134101"/>
            <a:ext cx="8682565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1733338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1 column_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5" y="1662115"/>
            <a:ext cx="7444140" cy="623886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spcAft>
                <a:spcPts val="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462084" y="2514601"/>
            <a:ext cx="74346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8130118" y="1662113"/>
            <a:ext cx="3598212" cy="43941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61435" y="6134100"/>
            <a:ext cx="8682565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305818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2 column_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5" y="1662115"/>
            <a:ext cx="7444140" cy="623886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spcAft>
                <a:spcPts val="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6"/>
          </p:nvPr>
        </p:nvSpPr>
        <p:spPr>
          <a:xfrm>
            <a:off x="462083" y="2514601"/>
            <a:ext cx="3607740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7"/>
          </p:nvPr>
        </p:nvSpPr>
        <p:spPr>
          <a:xfrm>
            <a:off x="4288955" y="2514601"/>
            <a:ext cx="3607740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8"/>
          </p:nvPr>
        </p:nvSpPr>
        <p:spPr>
          <a:xfrm>
            <a:off x="8120590" y="1662114"/>
            <a:ext cx="3607740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5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461435" y="6134100"/>
            <a:ext cx="8682565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1780482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comparison_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6" y="1662113"/>
            <a:ext cx="5524349" cy="4394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 marL="182880" indent="-182880">
              <a:buFont typeface="Arial" panose="020B0604020202020204" pitchFamily="34" charset="0"/>
              <a:buChar char="•"/>
              <a:defRPr sz="1600" b="0">
                <a:solidFill>
                  <a:schemeClr val="tx1"/>
                </a:solidFill>
              </a:defRPr>
            </a:lvl2pPr>
            <a:lvl3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3pPr>
            <a:lvl4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4pPr>
            <a:lvl5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5pPr>
            <a:lvl6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6pPr>
            <a:lvl7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7pPr>
            <a:lvl8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8pPr>
            <a:lvl9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215094" y="1662113"/>
            <a:ext cx="5513236" cy="4394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 marL="182880" indent="-182880">
              <a:buFont typeface="Arial" panose="020B0604020202020204" pitchFamily="34" charset="0"/>
              <a:buChar char="•"/>
              <a:defRPr sz="1600" b="0">
                <a:solidFill>
                  <a:schemeClr val="tx1"/>
                </a:solidFill>
              </a:defRPr>
            </a:lvl2pPr>
            <a:lvl3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3pPr>
            <a:lvl4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4pPr>
            <a:lvl5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5pPr>
            <a:lvl6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6pPr>
            <a:lvl7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7pPr>
            <a:lvl8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8pPr>
            <a:lvl9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461435" y="6134100"/>
            <a:ext cx="8682565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3623406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comparison_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8" y="1662113"/>
            <a:ext cx="3617265" cy="4394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 marL="182880" indent="-182880">
              <a:buFont typeface="Arial" panose="020B0604020202020204" pitchFamily="34" charset="0"/>
              <a:buChar char="•"/>
              <a:defRPr sz="1800" b="0">
                <a:solidFill>
                  <a:schemeClr val="tx1"/>
                </a:solidFill>
              </a:defRPr>
            </a:lvl2pPr>
            <a:lvl3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3pPr>
            <a:lvl4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4pPr>
            <a:lvl5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5pPr>
            <a:lvl6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6pPr>
            <a:lvl7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7pPr>
            <a:lvl8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8pPr>
            <a:lvl9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4293720" y="1662113"/>
            <a:ext cx="3617265" cy="4394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 marL="182880" indent="-182880">
              <a:buFont typeface="Arial" panose="020B0604020202020204" pitchFamily="34" charset="0"/>
              <a:buChar char="•"/>
              <a:defRPr sz="1800" b="0">
                <a:solidFill>
                  <a:schemeClr val="tx1"/>
                </a:solidFill>
              </a:defRPr>
            </a:lvl2pPr>
            <a:lvl3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3pPr>
            <a:lvl4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4pPr>
            <a:lvl5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5pPr>
            <a:lvl6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6pPr>
            <a:lvl7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7pPr>
            <a:lvl8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8pPr>
            <a:lvl9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8130118" y="1662113"/>
            <a:ext cx="3617265" cy="4394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 marL="182880" indent="-182880">
              <a:buFont typeface="Arial" panose="020B0604020202020204" pitchFamily="34" charset="0"/>
              <a:buChar char="•"/>
              <a:defRPr sz="1800" b="0">
                <a:solidFill>
                  <a:schemeClr val="tx1"/>
                </a:solidFill>
              </a:defRPr>
            </a:lvl2pPr>
            <a:lvl3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3pPr>
            <a:lvl4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4pPr>
            <a:lvl5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5pPr>
            <a:lvl6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6pPr>
            <a:lvl7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7pPr>
            <a:lvl8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8pPr>
            <a:lvl9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1537297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62083" y="1662113"/>
            <a:ext cx="5514824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17"/>
          </p:nvPr>
        </p:nvSpPr>
        <p:spPr>
          <a:xfrm>
            <a:off x="6215095" y="1662113"/>
            <a:ext cx="5513235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1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18210483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62083" y="1662113"/>
            <a:ext cx="3607740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17"/>
          </p:nvPr>
        </p:nvSpPr>
        <p:spPr>
          <a:xfrm>
            <a:off x="4293863" y="1662113"/>
            <a:ext cx="3607740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8"/>
          </p:nvPr>
        </p:nvSpPr>
        <p:spPr>
          <a:xfrm>
            <a:off x="8130118" y="1662113"/>
            <a:ext cx="3607740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1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33810087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column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62083" y="1662113"/>
            <a:ext cx="3607740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17"/>
          </p:nvPr>
        </p:nvSpPr>
        <p:spPr>
          <a:xfrm>
            <a:off x="4293863" y="1662113"/>
            <a:ext cx="7434467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1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1270797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62084" y="1569834"/>
            <a:ext cx="7434611" cy="1419429"/>
          </a:xfrm>
        </p:spPr>
        <p:txBody>
          <a:bodyPr/>
          <a:lstStyle>
            <a:lvl1pPr>
              <a:defRPr sz="2800">
                <a:solidFill>
                  <a:srgbClr val="A6093D"/>
                </a:solidFill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line 2 goes here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2083" y="3155787"/>
            <a:ext cx="7434612" cy="1072265"/>
          </a:xfrm>
        </p:spPr>
        <p:txBody>
          <a:bodyPr/>
          <a:lstStyle>
            <a:lvl1pPr>
              <a:spcAft>
                <a:spcPts val="0"/>
              </a:spcAft>
              <a:defRPr sz="1800" b="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5pPr>
            <a:lvl6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6pPr>
            <a:lvl7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7pPr>
            <a:lvl8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8pPr>
            <a:lvl9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23"/>
          <p:cNvSpPr>
            <a:spLocks noGrp="1"/>
          </p:cNvSpPr>
          <p:nvPr>
            <p:ph type="dt" sz="half" idx="13"/>
          </p:nvPr>
        </p:nvSpPr>
        <p:spPr>
          <a:xfrm>
            <a:off x="461434" y="4089691"/>
            <a:ext cx="5516033" cy="457200"/>
          </a:xfrm>
          <a:prstGeom prst="rect">
            <a:avLst/>
          </a:prstGeom>
        </p:spPr>
        <p:txBody>
          <a:bodyPr/>
          <a:lstStyle>
            <a:lvl1pPr marL="0" indent="-3657600" algn="l" defTabSz="914400" rtl="0" eaLnBrk="1" latinLnBrk="0" hangingPunct="1">
              <a:defRPr lang="en-US" sz="16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1" cy="34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905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column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62083" y="1662113"/>
            <a:ext cx="7434612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17"/>
          </p:nvPr>
        </p:nvSpPr>
        <p:spPr>
          <a:xfrm>
            <a:off x="8130118" y="1662113"/>
            <a:ext cx="3598212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1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20060635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compare_top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7" y="1662115"/>
            <a:ext cx="3617268" cy="623886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spcAft>
                <a:spcPts val="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62083" y="2514601"/>
            <a:ext cx="3607740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sz="quarter" idx="25"/>
          </p:nvPr>
        </p:nvSpPr>
        <p:spPr>
          <a:xfrm>
            <a:off x="4288954" y="2514602"/>
            <a:ext cx="3607740" cy="3541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8"/>
          <p:cNvSpPr>
            <a:spLocks noGrp="1"/>
          </p:cNvSpPr>
          <p:nvPr>
            <p:ph sz="quarter" idx="27"/>
          </p:nvPr>
        </p:nvSpPr>
        <p:spPr>
          <a:xfrm>
            <a:off x="8120589" y="2514602"/>
            <a:ext cx="3607740" cy="3541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20" name="Text Placeholder 6"/>
          <p:cNvSpPr>
            <a:spLocks noGrp="1"/>
          </p:cNvSpPr>
          <p:nvPr>
            <p:ph type="body" sz="quarter" idx="28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4294718" y="1662115"/>
            <a:ext cx="3617268" cy="623886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spcAft>
                <a:spcPts val="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8119873" y="1662115"/>
            <a:ext cx="3617268" cy="623886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spcAft>
                <a:spcPts val="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1940155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compare_bottom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7" y="4737102"/>
            <a:ext cx="3617268" cy="1309687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62083" y="1670052"/>
            <a:ext cx="3607740" cy="2854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4282603" y="4737102"/>
            <a:ext cx="3617268" cy="1309687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  <a:lvl2pPr marL="182880" indent="-182880"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8"/>
          <p:cNvSpPr>
            <a:spLocks noGrp="1"/>
          </p:cNvSpPr>
          <p:nvPr>
            <p:ph sz="quarter" idx="25"/>
          </p:nvPr>
        </p:nvSpPr>
        <p:spPr>
          <a:xfrm>
            <a:off x="4292131" y="1670052"/>
            <a:ext cx="3607740" cy="2854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8111063" y="4737102"/>
            <a:ext cx="3617268" cy="1309687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  <a:lvl2pPr marL="182880" indent="-182880"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Content Placeholder 8"/>
          <p:cNvSpPr>
            <a:spLocks noGrp="1"/>
          </p:cNvSpPr>
          <p:nvPr>
            <p:ph sz="quarter" idx="27"/>
          </p:nvPr>
        </p:nvSpPr>
        <p:spPr>
          <a:xfrm>
            <a:off x="8120590" y="1670052"/>
            <a:ext cx="3607740" cy="2854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8" name="Text Placeholder 6"/>
          <p:cNvSpPr>
            <a:spLocks noGrp="1"/>
          </p:cNvSpPr>
          <p:nvPr>
            <p:ph type="body" sz="quarter" idx="28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15144696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8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33762293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32183500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ig_Picture_place-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2"/>
          <p:cNvSpPr>
            <a:spLocks noGrp="1" noChangeAspect="1"/>
          </p:cNvSpPr>
          <p:nvPr>
            <p:ph type="pic" sz="quarter" idx="13"/>
          </p:nvPr>
        </p:nvSpPr>
        <p:spPr>
          <a:xfrm>
            <a:off x="1" y="-1"/>
            <a:ext cx="12203143" cy="685800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565277"/>
            <a:ext cx="2743200" cy="365125"/>
          </a:xfrm>
          <a:prstGeom prst="rect">
            <a:avLst/>
          </a:prstGeom>
        </p:spPr>
        <p:txBody>
          <a:bodyPr vert="horz" lIns="45720" tIns="22860" rIns="45720" bIns="22860" rtlCol="0" anchor="ctr"/>
          <a:lstStyle>
            <a:lvl1pPr algn="l">
              <a:defRPr sz="800">
                <a:solidFill>
                  <a:schemeClr val="bg1">
                    <a:lumMod val="65000"/>
                  </a:schemeClr>
                </a:solidFill>
                <a:latin typeface="Lato Regular"/>
                <a:cs typeface="Lato Regular"/>
              </a:defRPr>
            </a:lvl1pPr>
          </a:lstStyle>
          <a:p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65277"/>
            <a:ext cx="4114800" cy="365125"/>
          </a:xfrm>
          <a:prstGeom prst="rect">
            <a:avLst/>
          </a:prstGeom>
        </p:spPr>
        <p:txBody>
          <a:bodyPr vert="horz" lIns="45720" tIns="22860" rIns="45720" bIns="22860" rtlCol="0" anchor="ctr"/>
          <a:lstStyle>
            <a:lvl1pPr algn="ctr">
              <a:defRPr sz="800">
                <a:solidFill>
                  <a:schemeClr val="bg1">
                    <a:lumMod val="65000"/>
                  </a:schemeClr>
                </a:solidFill>
                <a:latin typeface="Lato Regular"/>
                <a:cs typeface="Lato Regular"/>
              </a:defRPr>
            </a:lvl1pPr>
          </a:lstStyle>
          <a:p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5277"/>
            <a:ext cx="2743200" cy="365125"/>
          </a:xfrm>
          <a:prstGeom prst="rect">
            <a:avLst/>
          </a:prstGeom>
        </p:spPr>
        <p:txBody>
          <a:bodyPr vert="horz" lIns="45720" tIns="22860" rIns="45720" bIns="22860" rtlCol="0" anchor="ctr"/>
          <a:lstStyle>
            <a:lvl1pPr algn="r">
              <a:defRPr sz="800">
                <a:solidFill>
                  <a:schemeClr val="bg1">
                    <a:lumMod val="65000"/>
                  </a:schemeClr>
                </a:solidFill>
                <a:latin typeface="Lato Regular"/>
                <a:cs typeface="Lato Regular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068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8008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204D-728D-4302-8D57-D36134D500B7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3D06D-D758-48B2-A8B7-6F7C0AE93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502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204D-728D-4302-8D57-D36134D500B7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3D06D-D758-48B2-A8B7-6F7C0AE93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911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96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45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93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41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90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38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86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B525-FE08-439F-9648-D122B0E9C12A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4D52-1F93-45C2-927E-0731CC24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5444454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986784"/>
            <a:ext cx="12192000" cy="2871216"/>
          </a:xfrm>
          <a:blipFill>
            <a:blip r:embed="rId2"/>
            <a:stretch>
              <a:fillRect/>
            </a:stretch>
          </a:blipFill>
        </p:spPr>
        <p:txBody>
          <a:bodyPr lIns="347472" tIns="365760" rIns="2834640"/>
          <a:lstStyle>
            <a:lvl1pPr>
              <a:defRPr sz="2800">
                <a:solidFill>
                  <a:srgbClr val="A6093D"/>
                </a:solidFill>
              </a:defRPr>
            </a:lvl1pPr>
          </a:lstStyle>
          <a:p>
            <a:r>
              <a:rPr lang="en-US"/>
              <a:t>Click to edit Master title</a:t>
            </a:r>
            <a:br>
              <a:rPr lang="en-US"/>
            </a:br>
            <a:r>
              <a:rPr lang="en-US"/>
              <a:t>line 2 goes here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2084" y="5201174"/>
            <a:ext cx="7435201" cy="897085"/>
          </a:xfrm>
        </p:spPr>
        <p:txBody>
          <a:bodyPr anchor="b" anchorCtr="0"/>
          <a:lstStyle>
            <a:lvl1pPr>
              <a:spcAft>
                <a:spcPts val="0"/>
              </a:spcAft>
              <a:defRPr sz="1800" b="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5pPr>
            <a:lvl6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6pPr>
            <a:lvl7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7pPr>
            <a:lvl8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8pPr>
            <a:lvl9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3"/>
          </p:nvPr>
        </p:nvSpPr>
        <p:spPr>
          <a:xfrm>
            <a:off x="461434" y="6094704"/>
            <a:ext cx="5516033" cy="457200"/>
          </a:xfrm>
          <a:prstGeom prst="rect">
            <a:avLst/>
          </a:prstGeom>
        </p:spPr>
        <p:txBody>
          <a:bodyPr/>
          <a:lstStyle>
            <a:lvl1pPr marL="0" indent="-3657600" algn="l" defTabSz="914400" rtl="0" eaLnBrk="1" latinLnBrk="0" hangingPunct="1">
              <a:defRPr lang="en-US" sz="16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5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Option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2084" y="1569834"/>
            <a:ext cx="7434611" cy="1419429"/>
          </a:xfrm>
        </p:spPr>
        <p:txBody>
          <a:bodyPr/>
          <a:lstStyle>
            <a:lvl1pPr>
              <a:defRPr sz="2800">
                <a:solidFill>
                  <a:srgbClr val="A6093D"/>
                </a:solidFill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line 2 goes here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2083" y="3155787"/>
            <a:ext cx="7434612" cy="1072265"/>
          </a:xfrm>
        </p:spPr>
        <p:txBody>
          <a:bodyPr/>
          <a:lstStyle>
            <a:lvl1pPr>
              <a:spcAft>
                <a:spcPts val="0"/>
              </a:spcAft>
              <a:defRPr sz="1800" b="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5pPr>
            <a:lvl6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6pPr>
            <a:lvl7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7pPr>
            <a:lvl8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8pPr>
            <a:lvl9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7584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2084" y="1569834"/>
            <a:ext cx="7434611" cy="1419429"/>
          </a:xfrm>
        </p:spPr>
        <p:txBody>
          <a:bodyPr/>
          <a:lstStyle>
            <a:lvl1pPr>
              <a:defRPr sz="2800">
                <a:solidFill>
                  <a:srgbClr val="A6093D"/>
                </a:solidFill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line 2 goes here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2083" y="3155787"/>
            <a:ext cx="7434612" cy="1072265"/>
          </a:xfrm>
        </p:spPr>
        <p:txBody>
          <a:bodyPr/>
          <a:lstStyle>
            <a:lvl1pPr>
              <a:spcAft>
                <a:spcPts val="0"/>
              </a:spcAft>
              <a:defRPr sz="1800" b="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5pPr>
            <a:lvl6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6pPr>
            <a:lvl7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7pPr>
            <a:lvl8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8pPr>
            <a:lvl9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07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5444454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886200"/>
            <a:ext cx="12192000" cy="2971800"/>
          </a:xfrm>
          <a:blipFill>
            <a:blip r:embed="rId2"/>
            <a:stretch>
              <a:fillRect/>
            </a:stretch>
          </a:blipFill>
        </p:spPr>
        <p:txBody>
          <a:bodyPr lIns="347472" tIns="914400" rIns="2834640"/>
          <a:lstStyle>
            <a:lvl1pPr>
              <a:defRPr sz="2800">
                <a:solidFill>
                  <a:srgbClr val="A6093D"/>
                </a:solidFill>
              </a:defRPr>
            </a:lvl1pPr>
          </a:lstStyle>
          <a:p>
            <a:r>
              <a:rPr lang="en-US"/>
              <a:t>Click to edit Master title</a:t>
            </a:r>
            <a:br>
              <a:rPr lang="en-US"/>
            </a:br>
            <a:r>
              <a:rPr lang="en-US"/>
              <a:t>line 2 goes here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2084" y="5662569"/>
            <a:ext cx="7435201" cy="897085"/>
          </a:xfrm>
        </p:spPr>
        <p:txBody>
          <a:bodyPr anchor="b" anchorCtr="0"/>
          <a:lstStyle>
            <a:lvl1pPr>
              <a:spcAft>
                <a:spcPts val="0"/>
              </a:spcAft>
              <a:defRPr sz="1800" b="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5pPr>
            <a:lvl6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6pPr>
            <a:lvl7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7pPr>
            <a:lvl8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8pPr>
            <a:lvl9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1777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>
            <a:spLocks noGrp="1"/>
          </p:cNvSpPr>
          <p:nvPr>
            <p:ph type="title" hasCustomPrompt="1"/>
          </p:nvPr>
        </p:nvSpPr>
        <p:spPr>
          <a:xfrm>
            <a:off x="0" y="676656"/>
            <a:ext cx="12192000" cy="4599432"/>
          </a:xfrm>
        </p:spPr>
        <p:txBody>
          <a:bodyPr anchor="ctr"/>
          <a:lstStyle>
            <a:lvl1pPr marL="118872" indent="-182880" algn="ctr">
              <a:defRPr b="0"/>
            </a:lvl1pPr>
          </a:lstStyle>
          <a:p>
            <a:r>
              <a:rPr lang="en-US"/>
              <a:t>“Hanging Quote – 28pt Arial, </a:t>
            </a:r>
            <a:br>
              <a:rPr lang="en-US"/>
            </a:br>
            <a:r>
              <a:rPr lang="en-US" err="1"/>
              <a:t>UCHealth</a:t>
            </a:r>
            <a:r>
              <a:rPr lang="en-US"/>
              <a:t> Dark Red”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333373" y="6617049"/>
            <a:ext cx="4114800" cy="19446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5734446" y="6605591"/>
            <a:ext cx="743847" cy="170207"/>
          </a:xfrm>
        </p:spPr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306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62084" y="1662113"/>
            <a:ext cx="11266365" cy="4394200"/>
          </a:xfrm>
        </p:spPr>
        <p:txBody>
          <a:bodyPr/>
          <a:lstStyle>
            <a:lvl1pPr marL="457200" indent="-457200">
              <a:buFont typeface="+mj-lt"/>
              <a:buAutoNum type="arabicPeriod"/>
              <a:defRPr/>
            </a:lvl1pPr>
            <a:lvl2pPr marL="640080">
              <a:defRPr/>
            </a:lvl2pPr>
            <a:lvl3pPr marL="822960">
              <a:defRPr sz="1600"/>
            </a:lvl3pPr>
            <a:lvl4pPr marL="822960" indent="-182880">
              <a:buSzPct val="100000"/>
              <a:buFont typeface="Arial" panose="020B0604020202020204" pitchFamily="34" charset="0"/>
              <a:buChar char="-"/>
              <a:defRPr sz="1600"/>
            </a:lvl4pPr>
            <a:lvl5pPr marL="822960" indent="-182880">
              <a:buFont typeface="Arial" panose="020B0604020202020204" pitchFamily="34" charset="0"/>
              <a:buChar char="-"/>
              <a:defRPr sz="1600"/>
            </a:lvl5pPr>
            <a:lvl6pPr marL="822960" indent="-182880">
              <a:buFont typeface="Arial" panose="020B0604020202020204" pitchFamily="34" charset="0"/>
              <a:buChar char="-"/>
              <a:defRPr sz="1600"/>
            </a:lvl6pPr>
            <a:lvl7pPr marL="822960" indent="-182880">
              <a:buSzPct val="100000"/>
              <a:buFont typeface="Arial" panose="020B0604020202020204" pitchFamily="34" charset="0"/>
              <a:buChar char="-"/>
              <a:defRPr sz="1600"/>
            </a:lvl7pPr>
            <a:lvl8pPr marL="822960" indent="-182880">
              <a:buSzPct val="100000"/>
              <a:buFont typeface="Arial" panose="020B0604020202020204" pitchFamily="34" charset="0"/>
              <a:buChar char="-"/>
              <a:defRPr sz="1600"/>
            </a:lvl8pPr>
            <a:lvl9pPr marL="822960" indent="-182880">
              <a:buSzPct val="100000"/>
              <a:buFont typeface="Arial" panose="020B0604020202020204" pitchFamily="34" charset="0"/>
              <a:buChar char="-"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215867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62082" y="1662113"/>
            <a:ext cx="11266247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0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1863583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2083" y="457201"/>
            <a:ext cx="11266367" cy="9747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085" y="1662113"/>
            <a:ext cx="11266364" cy="4394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First bullet </a:t>
            </a:r>
          </a:p>
          <a:p>
            <a:pPr lvl="2"/>
            <a:r>
              <a:rPr lang="en-US"/>
              <a:t>Second bullet</a:t>
            </a:r>
          </a:p>
          <a:p>
            <a:pPr lvl="3"/>
            <a:r>
              <a:rPr lang="en-US"/>
              <a:t>Third bullet</a:t>
            </a:r>
          </a:p>
          <a:p>
            <a:pPr lvl="4"/>
            <a:r>
              <a:rPr lang="en-US"/>
              <a:t>Fourth bullet</a:t>
            </a:r>
          </a:p>
          <a:p>
            <a:pPr lvl="5"/>
            <a:r>
              <a:rPr lang="en-US"/>
              <a:t>Fifth bullet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4446" y="6605591"/>
            <a:ext cx="743847" cy="17020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33373" y="6617049"/>
            <a:ext cx="4114800" cy="1944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328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A6093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600"/>
        </a:spcAft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82880" indent="-18288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65760" indent="-18288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548640" indent="-182880" algn="l" defTabSz="914400" rtl="0" eaLnBrk="1" latinLnBrk="0" hangingPunct="1">
        <a:spcBef>
          <a:spcPts val="0"/>
        </a:spcBef>
        <a:spcAft>
          <a:spcPts val="600"/>
        </a:spcAft>
        <a:buSzPct val="80000"/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731520" indent="-18288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914400" indent="-18288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1097280" indent="-182880" algn="l" defTabSz="914400" rtl="0" eaLnBrk="1" latinLnBrk="0" hangingPunct="1">
        <a:spcBef>
          <a:spcPts val="0"/>
        </a:spcBef>
        <a:spcAft>
          <a:spcPts val="600"/>
        </a:spcAft>
        <a:buSzPct val="80000"/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1097280" indent="-182880" algn="l" defTabSz="914400" rtl="0" eaLnBrk="1" latinLnBrk="0" hangingPunct="1">
        <a:spcBef>
          <a:spcPts val="0"/>
        </a:spcBef>
        <a:spcAft>
          <a:spcPts val="600"/>
        </a:spcAft>
        <a:buSzPct val="80000"/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8pPr>
      <a:lvl9pPr marL="1097280" indent="-182880" algn="l" defTabSz="914400" rtl="0" eaLnBrk="1" latinLnBrk="0" hangingPunct="1">
        <a:spcBef>
          <a:spcPts val="0"/>
        </a:spcBef>
        <a:spcAft>
          <a:spcPts val="600"/>
        </a:spcAft>
        <a:buSzPct val="80000"/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15">
          <p15:clr>
            <a:srgbClr val="F26B43"/>
          </p15:clr>
        </p15:guide>
        <p15:guide id="3" pos="1912">
          <p15:clr>
            <a:srgbClr val="F26B43"/>
          </p15:clr>
        </p15:guide>
        <p15:guide id="4" pos="2025">
          <p15:clr>
            <a:srgbClr val="F26B43"/>
          </p15:clr>
        </p15:guide>
        <p15:guide id="5" pos="2820">
          <p15:clr>
            <a:srgbClr val="F26B43"/>
          </p15:clr>
        </p15:guide>
        <p15:guide id="6" pos="2936">
          <p15:clr>
            <a:srgbClr val="F26B43"/>
          </p15:clr>
        </p15:guide>
        <p15:guide id="7" pos="3735">
          <p15:clr>
            <a:srgbClr val="F26B43"/>
          </p15:clr>
        </p15:guide>
        <p15:guide id="8" pos="3848">
          <p15:clr>
            <a:srgbClr val="F26B43"/>
          </p15:clr>
        </p15:guide>
        <p15:guide id="9" pos="5544">
          <p15:clr>
            <a:srgbClr val="F26B43"/>
          </p15:clr>
        </p15:guide>
        <p15:guide id="10" orient="horz" pos="280">
          <p15:clr>
            <a:srgbClr val="F26B43"/>
          </p15:clr>
        </p15:guide>
        <p15:guide id="13" orient="horz" pos="912">
          <p15:clr>
            <a:srgbClr val="F26B43"/>
          </p15:clr>
        </p15:guide>
        <p15:guide id="14" orient="horz" pos="1032">
          <p15:clr>
            <a:srgbClr val="F26B43"/>
          </p15:clr>
        </p15:guide>
        <p15:guide id="15" orient="horz" pos="1440">
          <p15:clr>
            <a:srgbClr val="F26B43"/>
          </p15:clr>
        </p15:guide>
        <p15:guide id="16" orient="horz" pos="1584">
          <p15:clr>
            <a:srgbClr val="F26B43"/>
          </p15:clr>
        </p15:guide>
        <p15:guide id="17" orient="horz" pos="4093">
          <p15:clr>
            <a:srgbClr val="F26B43"/>
          </p15:clr>
        </p15:guide>
        <p15:guide id="18" orient="horz" pos="3817">
          <p15:clr>
            <a:srgbClr val="F26B43"/>
          </p15:clr>
        </p15:guide>
        <p15:guide id="19" orient="horz" pos="42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Specimen Submission – Cultures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62084" y="1063599"/>
            <a:ext cx="11371327" cy="527900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Tissue Specimens for cultures</a:t>
            </a:r>
          </a:p>
          <a:p>
            <a:pPr lvl="1"/>
            <a:r>
              <a:rPr lang="en-US" dirty="0"/>
              <a:t>Formalin kills bacteria and fungus, so the specimen must be sent fresh.</a:t>
            </a:r>
          </a:p>
          <a:p>
            <a:pPr lvl="1"/>
            <a:r>
              <a:rPr lang="en-US" dirty="0"/>
              <a:t>Specimen must be collected in a sterile manner and placed in a sterile container.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Submission for Cultures </a:t>
            </a:r>
          </a:p>
          <a:p>
            <a:pPr lvl="1"/>
            <a:r>
              <a:rPr lang="en-US" dirty="0"/>
              <a:t>Tissue must be selected and placed in a sterile container in the OR.</a:t>
            </a:r>
          </a:p>
          <a:p>
            <a:pPr lvl="1"/>
            <a:r>
              <a:rPr lang="en-US" dirty="0"/>
              <a:t>Pathology is not sterile and Pathology staff cannot select or submit tissue from a larger piece. </a:t>
            </a:r>
          </a:p>
          <a:p>
            <a:pPr lvl="1"/>
            <a:r>
              <a:rPr lang="en-US" b="1" dirty="0"/>
              <a:t>The orders must be submitted as a CLINICAL lab test </a:t>
            </a:r>
            <a:r>
              <a:rPr lang="en-US" dirty="0"/>
              <a:t>by the OR staff in the Specimen Order screen</a:t>
            </a:r>
          </a:p>
          <a:p>
            <a:pPr lvl="1"/>
            <a:r>
              <a:rPr lang="en-US" dirty="0"/>
              <a:t>For specific collection or ordering questions, call the Microbiology Lab at 720-848-7084</a:t>
            </a:r>
          </a:p>
          <a:p>
            <a:pPr marL="640080" lvl="2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Cultures may be done on TISSUE but they are NOT PATHOLOGY tests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Do NOT refrigerate 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692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Specimen Submission – Cultures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62084" y="1063599"/>
            <a:ext cx="11371327" cy="527900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Example: Tissue Culture Order</a:t>
            </a:r>
          </a:p>
          <a:p>
            <a:pPr lvl="1"/>
            <a:r>
              <a:rPr lang="en-US" dirty="0"/>
              <a:t>Select source </a:t>
            </a:r>
          </a:p>
          <a:p>
            <a:pPr lvl="1"/>
            <a:r>
              <a:rPr lang="en-US" dirty="0"/>
              <a:t>Select Type - </a:t>
            </a:r>
            <a:r>
              <a:rPr lang="en-US" b="1" dirty="0"/>
              <a:t>TISSUE</a:t>
            </a:r>
          </a:p>
          <a:p>
            <a:pPr lvl="1"/>
            <a:r>
              <a:rPr lang="en-US" dirty="0"/>
              <a:t>Select desired test (note – surgical pathology is automatically selected and must be deselected for the specimen being sent for cultures)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0612" y="2703777"/>
            <a:ext cx="6982690" cy="38248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26B8EA9-E9DE-94E8-AC28-CB15602F2FEC}"/>
              </a:ext>
            </a:extLst>
          </p:cNvPr>
          <p:cNvSpPr txBox="1"/>
          <p:nvPr/>
        </p:nvSpPr>
        <p:spPr>
          <a:xfrm>
            <a:off x="5925416" y="1063599"/>
            <a:ext cx="60942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/>
            <a:r>
              <a:rPr lang="en-US" dirty="0">
                <a:highlight>
                  <a:srgbClr val="FFFF00"/>
                </a:highlight>
              </a:rPr>
              <a:t>For specific collection or ordering questions, call the Microbiology Lab at 720-848-7084</a:t>
            </a:r>
          </a:p>
        </p:txBody>
      </p:sp>
    </p:spTree>
    <p:extLst>
      <p:ext uri="{BB962C8B-B14F-4D97-AF65-F5344CB8AC3E}">
        <p14:creationId xmlns:p14="http://schemas.microsoft.com/office/powerpoint/2010/main" val="78163038"/>
      </p:ext>
    </p:extLst>
  </p:cSld>
  <p:clrMapOvr>
    <a:masterClrMapping/>
  </p:clrMapOvr>
</p:sld>
</file>

<file path=ppt/theme/theme1.xml><?xml version="1.0" encoding="utf-8"?>
<a:theme xmlns:a="http://schemas.openxmlformats.org/drawingml/2006/main" name="int_sys_pres_4x3_161219_02">
  <a:themeElements>
    <a:clrScheme name="Custom 28">
      <a:dk1>
        <a:srgbClr val="000000"/>
      </a:dk1>
      <a:lt1>
        <a:srgbClr val="FFFFFF"/>
      </a:lt1>
      <a:dk2>
        <a:srgbClr val="A6093D"/>
      </a:dk2>
      <a:lt2>
        <a:srgbClr val="FFFFFF"/>
      </a:lt2>
      <a:accent1>
        <a:srgbClr val="A6093D"/>
      </a:accent1>
      <a:accent2>
        <a:srgbClr val="FFA300"/>
      </a:accent2>
      <a:accent3>
        <a:srgbClr val="FE5000"/>
      </a:accent3>
      <a:accent4>
        <a:srgbClr val="425563"/>
      </a:accent4>
      <a:accent5>
        <a:srgbClr val="768692"/>
      </a:accent5>
      <a:accent6>
        <a:srgbClr val="A4BCC2"/>
      </a:accent6>
      <a:hlink>
        <a:srgbClr val="A6093D"/>
      </a:hlink>
      <a:folHlink>
        <a:srgbClr val="42556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A6093D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defRPr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int_sys_4x3_pres_basic_170127_02" id="{6F751C92-EFC4-46E1-8F04-381476D08FE3}" vid="{5CBDAC4C-868E-472E-BB31-95D2820522C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46364ac-dd3b-456f-8a86-11840edeb54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87E91F2D51F3448CFE33D63A825C4B" ma:contentTypeVersion="15" ma:contentTypeDescription="Create a new document." ma:contentTypeScope="" ma:versionID="8ae4fe0aa399fab2ba4727bfbd15c83b">
  <xsd:schema xmlns:xsd="http://www.w3.org/2001/XMLSchema" xmlns:xs="http://www.w3.org/2001/XMLSchema" xmlns:p="http://schemas.microsoft.com/office/2006/metadata/properties" xmlns:ns3="846364ac-dd3b-456f-8a86-11840edeb540" xmlns:ns4="3075f17e-f95e-4f9e-93e8-8961f9cb69f6" targetNamespace="http://schemas.microsoft.com/office/2006/metadata/properties" ma:root="true" ma:fieldsID="0e784d015115547bfdf0a9a5ad278e99" ns3:_="" ns4:_="">
    <xsd:import namespace="846364ac-dd3b-456f-8a86-11840edeb540"/>
    <xsd:import namespace="3075f17e-f95e-4f9e-93e8-8961f9cb69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  <xsd:element ref="ns3:_activity" minOccurs="0"/>
                <xsd:element ref="ns3:MediaServiceDateTaken" minOccurs="0"/>
                <xsd:element ref="ns3:MediaServiceObjectDetectorVersions" minOccurs="0"/>
                <xsd:element ref="ns3:MediaServiceAutoTags" minOccurs="0"/>
                <xsd:element ref="ns3:MediaLengthInSeconds" minOccurs="0"/>
                <xsd:element ref="ns3:MediaServiceGenerationTime" minOccurs="0"/>
                <xsd:element ref="ns3:MediaServiceEventHashCode" minOccurs="0"/>
                <xsd:element ref="ns3:MediaServiceSystem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6364ac-dd3b-456f-8a86-11840edeb5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14" nillable="true" ma:displayName="_activity" ma:hidden="true" ma:internalName="_activity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75f17e-f95e-4f9e-93e8-8961f9cb69f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C1A445-C9A0-465A-A794-B2020E964987}">
  <ds:schemaRefs>
    <ds:schemaRef ds:uri="http://purl.org/dc/terms/"/>
    <ds:schemaRef ds:uri="http://schemas.openxmlformats.org/package/2006/metadata/core-properties"/>
    <ds:schemaRef ds:uri="846364ac-dd3b-456f-8a86-11840edeb540"/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documentManagement/types"/>
    <ds:schemaRef ds:uri="3075f17e-f95e-4f9e-93e8-8961f9cb69f6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87367D4-8FFB-4881-881E-E2F7625D87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03DFE4-3862-4CB3-9D47-96C457EB78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6364ac-dd3b-456f-8a86-11840edeb540"/>
    <ds:schemaRef ds:uri="3075f17e-f95e-4f9e-93e8-8961f9cb69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169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Courier New</vt:lpstr>
      <vt:lpstr>Lato Regular</vt:lpstr>
      <vt:lpstr>Raleway Light</vt:lpstr>
      <vt:lpstr>int_sys_pres_4x3_161219_02</vt:lpstr>
      <vt:lpstr>Specimen Submission – Cultures</vt:lpstr>
      <vt:lpstr>Specimen Submission – Cultures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Menendez, Elizabeth</dc:creator>
  <cp:lastModifiedBy>Menendez, Elizabeth</cp:lastModifiedBy>
  <cp:revision>3</cp:revision>
  <dcterms:created xsi:type="dcterms:W3CDTF">2025-07-14T16:50:10Z</dcterms:created>
  <dcterms:modified xsi:type="dcterms:W3CDTF">2025-07-14T17:04:45Z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0x0101005487E91F2D51F3448CFE33D63A825C4B</vt:lpwstr>
  </property>
</Properties>
</file>