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7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ption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2084" y="1569834"/>
            <a:ext cx="7434611" cy="1419429"/>
          </a:xfrm>
        </p:spPr>
        <p:txBody>
          <a:bodyPr/>
          <a:lstStyle>
            <a:lvl1pPr>
              <a:defRPr sz="2800">
                <a:solidFill>
                  <a:srgbClr val="A6093D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r>
              <a:rPr lang="en-US"/>
              <a:t>line 2 goes here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62083" y="3155787"/>
            <a:ext cx="7434612" cy="1072265"/>
          </a:xfrm>
        </p:spPr>
        <p:txBody>
          <a:bodyPr/>
          <a:lstStyle>
            <a:lvl1pPr>
              <a:spcAft>
                <a:spcPts val="0"/>
              </a:spcAft>
              <a:defRPr sz="1800" b="0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5pPr>
            <a:lvl6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6pPr>
            <a:lvl7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7pPr>
            <a:lvl8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8pPr>
            <a:lvl9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3"/>
          </p:nvPr>
        </p:nvSpPr>
        <p:spPr>
          <a:xfrm>
            <a:off x="461434" y="4089691"/>
            <a:ext cx="5516033" cy="457200"/>
          </a:xfrm>
          <a:prstGeom prst="rect">
            <a:avLst/>
          </a:prstGeom>
        </p:spPr>
        <p:txBody>
          <a:bodyPr/>
          <a:lstStyle>
            <a:lvl1pPr marL="0" indent="-3657600" algn="l" defTabSz="914400" rtl="0" eaLnBrk="1" latinLnBrk="0" hangingPunct="1">
              <a:defRPr lang="en-US" sz="16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160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5" y="1662115"/>
            <a:ext cx="9387776" cy="621314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spcAft>
                <a:spcPts val="0"/>
              </a:spcAft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462083" y="2513619"/>
            <a:ext cx="11266247" cy="27689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5" name="Text Placeholder 6"/>
          <p:cNvSpPr>
            <a:spLocks noGrp="1"/>
          </p:cNvSpPr>
          <p:nvPr>
            <p:ph type="body" sz="quarter" idx="22"/>
          </p:nvPr>
        </p:nvSpPr>
        <p:spPr>
          <a:xfrm>
            <a:off x="461435" y="6134100"/>
            <a:ext cx="8682565" cy="398224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2289784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5" y="1662115"/>
            <a:ext cx="9385128" cy="1309687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spcAft>
                <a:spcPts val="0"/>
              </a:spcAft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462084" y="3201990"/>
            <a:ext cx="5514824" cy="2854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8"/>
          <p:cNvSpPr>
            <a:spLocks noGrp="1"/>
          </p:cNvSpPr>
          <p:nvPr>
            <p:ph sz="quarter" idx="22"/>
          </p:nvPr>
        </p:nvSpPr>
        <p:spPr>
          <a:xfrm>
            <a:off x="6215093" y="3201990"/>
            <a:ext cx="5514824" cy="2854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5" name="Text Placeholder 6"/>
          <p:cNvSpPr>
            <a:spLocks noGrp="1"/>
          </p:cNvSpPr>
          <p:nvPr>
            <p:ph type="body" sz="quarter" idx="23"/>
          </p:nvPr>
        </p:nvSpPr>
        <p:spPr>
          <a:xfrm>
            <a:off x="461435" y="6134100"/>
            <a:ext cx="8682565" cy="398224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1760011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5" y="1662115"/>
            <a:ext cx="9359163" cy="623886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spcAft>
                <a:spcPts val="0"/>
              </a:spcAft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462083" y="2516191"/>
            <a:ext cx="3607740" cy="35401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8"/>
          <p:cNvSpPr>
            <a:spLocks noGrp="1"/>
          </p:cNvSpPr>
          <p:nvPr>
            <p:ph sz="quarter" idx="17"/>
          </p:nvPr>
        </p:nvSpPr>
        <p:spPr>
          <a:xfrm>
            <a:off x="4288955" y="2514601"/>
            <a:ext cx="3607740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8"/>
          <p:cNvSpPr>
            <a:spLocks noGrp="1"/>
          </p:cNvSpPr>
          <p:nvPr>
            <p:ph sz="quarter" idx="18"/>
          </p:nvPr>
        </p:nvSpPr>
        <p:spPr>
          <a:xfrm>
            <a:off x="8144934" y="2514601"/>
            <a:ext cx="3583396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2" name="Text Placeholder 6"/>
          <p:cNvSpPr>
            <a:spLocks noGrp="1"/>
          </p:cNvSpPr>
          <p:nvPr>
            <p:ph type="body" sz="quarter" idx="19"/>
          </p:nvPr>
        </p:nvSpPr>
        <p:spPr>
          <a:xfrm>
            <a:off x="461435" y="6134101"/>
            <a:ext cx="8682565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15578034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1 column_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5" y="1662115"/>
            <a:ext cx="7444140" cy="623886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spcAft>
                <a:spcPts val="0"/>
              </a:spcAft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5"/>
          </p:nvPr>
        </p:nvSpPr>
        <p:spPr>
          <a:xfrm>
            <a:off x="462084" y="2514601"/>
            <a:ext cx="74346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6"/>
          </p:nvPr>
        </p:nvSpPr>
        <p:spPr>
          <a:xfrm>
            <a:off x="8130118" y="1662113"/>
            <a:ext cx="3598212" cy="43941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61435" y="6134100"/>
            <a:ext cx="8682565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5735074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2 column_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5" y="1662115"/>
            <a:ext cx="7444140" cy="623886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spcAft>
                <a:spcPts val="0"/>
              </a:spcAft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6"/>
          </p:nvPr>
        </p:nvSpPr>
        <p:spPr>
          <a:xfrm>
            <a:off x="462083" y="2514601"/>
            <a:ext cx="3607740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7"/>
          </p:nvPr>
        </p:nvSpPr>
        <p:spPr>
          <a:xfrm>
            <a:off x="4288955" y="2514601"/>
            <a:ext cx="3607740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8"/>
          </p:nvPr>
        </p:nvSpPr>
        <p:spPr>
          <a:xfrm>
            <a:off x="8120590" y="1662114"/>
            <a:ext cx="3607740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5" name="Text Placeholder 6"/>
          <p:cNvSpPr>
            <a:spLocks noGrp="1"/>
          </p:cNvSpPr>
          <p:nvPr>
            <p:ph type="body" sz="quarter" idx="19"/>
          </p:nvPr>
        </p:nvSpPr>
        <p:spPr>
          <a:xfrm>
            <a:off x="461435" y="6134100"/>
            <a:ext cx="8682565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33797041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comparison_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6" y="1662113"/>
            <a:ext cx="5524349" cy="4394200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  <a:lvl2pPr marL="182880" indent="-182880">
              <a:buFont typeface="Arial" panose="020B0604020202020204" pitchFamily="34" charset="0"/>
              <a:buChar char="•"/>
              <a:defRPr sz="1600" b="0">
                <a:solidFill>
                  <a:schemeClr val="tx1"/>
                </a:solidFill>
              </a:defRPr>
            </a:lvl2pPr>
            <a:lvl3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3pPr>
            <a:lvl4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4pPr>
            <a:lvl5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5pPr>
            <a:lvl6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6pPr>
            <a:lvl7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7pPr>
            <a:lvl8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8pPr>
            <a:lvl9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4"/>
          <p:cNvSpPr>
            <a:spLocks noGrp="1"/>
          </p:cNvSpPr>
          <p:nvPr>
            <p:ph type="body" sz="quarter" idx="20"/>
          </p:nvPr>
        </p:nvSpPr>
        <p:spPr>
          <a:xfrm>
            <a:off x="6215094" y="1662113"/>
            <a:ext cx="5513236" cy="4394200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  <a:lvl2pPr marL="182880" indent="-182880">
              <a:buFont typeface="Arial" panose="020B0604020202020204" pitchFamily="34" charset="0"/>
              <a:buChar char="•"/>
              <a:defRPr sz="1600" b="0">
                <a:solidFill>
                  <a:schemeClr val="tx1"/>
                </a:solidFill>
              </a:defRPr>
            </a:lvl2pPr>
            <a:lvl3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3pPr>
            <a:lvl4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4pPr>
            <a:lvl5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5pPr>
            <a:lvl6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6pPr>
            <a:lvl7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7pPr>
            <a:lvl8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8pPr>
            <a:lvl9pPr marL="365760" indent="-182880">
              <a:buFont typeface="Arial" panose="020B0604020202020204" pitchFamily="34" charset="0"/>
              <a:buChar char="-"/>
              <a:defRPr sz="14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2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461435" y="6134100"/>
            <a:ext cx="8682565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29020679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comparison_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8" y="1662113"/>
            <a:ext cx="3617265" cy="4394200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  <a:lvl2pPr marL="182880" indent="-182880">
              <a:buFont typeface="Arial" panose="020B0604020202020204" pitchFamily="34" charset="0"/>
              <a:buChar char="•"/>
              <a:defRPr sz="1800" b="0">
                <a:solidFill>
                  <a:schemeClr val="tx1"/>
                </a:solidFill>
              </a:defRPr>
            </a:lvl2pPr>
            <a:lvl3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3pPr>
            <a:lvl4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4pPr>
            <a:lvl5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5pPr>
            <a:lvl6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6pPr>
            <a:lvl7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7pPr>
            <a:lvl8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8pPr>
            <a:lvl9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4"/>
          <p:cNvSpPr>
            <a:spLocks noGrp="1"/>
          </p:cNvSpPr>
          <p:nvPr>
            <p:ph type="body" sz="quarter" idx="20"/>
          </p:nvPr>
        </p:nvSpPr>
        <p:spPr>
          <a:xfrm>
            <a:off x="4293720" y="1662113"/>
            <a:ext cx="3617265" cy="4394200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  <a:lvl2pPr marL="182880" indent="-182880">
              <a:buFont typeface="Arial" panose="020B0604020202020204" pitchFamily="34" charset="0"/>
              <a:buChar char="•"/>
              <a:defRPr sz="1800" b="0">
                <a:solidFill>
                  <a:schemeClr val="tx1"/>
                </a:solidFill>
              </a:defRPr>
            </a:lvl2pPr>
            <a:lvl3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3pPr>
            <a:lvl4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4pPr>
            <a:lvl5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5pPr>
            <a:lvl6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6pPr>
            <a:lvl7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7pPr>
            <a:lvl8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8pPr>
            <a:lvl9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8130118" y="1662113"/>
            <a:ext cx="3617265" cy="4394200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  <a:lvl2pPr marL="182880" indent="-182880">
              <a:buFont typeface="Arial" panose="020B0604020202020204" pitchFamily="34" charset="0"/>
              <a:buChar char="•"/>
              <a:defRPr sz="1800" b="0">
                <a:solidFill>
                  <a:schemeClr val="tx1"/>
                </a:solidFill>
              </a:defRPr>
            </a:lvl2pPr>
            <a:lvl3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3pPr>
            <a:lvl4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4pPr>
            <a:lvl5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5pPr>
            <a:lvl6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6pPr>
            <a:lvl7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7pPr>
            <a:lvl8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8pPr>
            <a:lvl9pPr marL="365760" indent="-182880">
              <a:buFont typeface="Arial" panose="020B0604020202020204" pitchFamily="34" charset="0"/>
              <a:buChar char="-"/>
              <a:defRPr sz="16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2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2515711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6"/>
          </p:nvPr>
        </p:nvSpPr>
        <p:spPr>
          <a:xfrm>
            <a:off x="462083" y="1662113"/>
            <a:ext cx="5514824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5"/>
          <p:cNvSpPr>
            <a:spLocks noGrp="1"/>
          </p:cNvSpPr>
          <p:nvPr>
            <p:ph sz="quarter" idx="17"/>
          </p:nvPr>
        </p:nvSpPr>
        <p:spPr>
          <a:xfrm>
            <a:off x="6215095" y="1662113"/>
            <a:ext cx="5513235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1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6726882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6"/>
          </p:nvPr>
        </p:nvSpPr>
        <p:spPr>
          <a:xfrm>
            <a:off x="462083" y="1662113"/>
            <a:ext cx="3607740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5"/>
          <p:cNvSpPr>
            <a:spLocks noGrp="1"/>
          </p:cNvSpPr>
          <p:nvPr>
            <p:ph sz="quarter" idx="17"/>
          </p:nvPr>
        </p:nvSpPr>
        <p:spPr>
          <a:xfrm>
            <a:off x="4293863" y="1662113"/>
            <a:ext cx="3607740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8"/>
          </p:nvPr>
        </p:nvSpPr>
        <p:spPr>
          <a:xfrm>
            <a:off x="8130118" y="1662113"/>
            <a:ext cx="3607740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1" name="Text Placeholder 6"/>
          <p:cNvSpPr>
            <a:spLocks noGrp="1"/>
          </p:cNvSpPr>
          <p:nvPr>
            <p:ph type="body" sz="quarter" idx="19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2888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column nar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6"/>
          </p:nvPr>
        </p:nvSpPr>
        <p:spPr>
          <a:xfrm>
            <a:off x="462083" y="1662113"/>
            <a:ext cx="3607740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5"/>
          <p:cNvSpPr>
            <a:spLocks noGrp="1"/>
          </p:cNvSpPr>
          <p:nvPr>
            <p:ph sz="quarter" idx="17"/>
          </p:nvPr>
        </p:nvSpPr>
        <p:spPr>
          <a:xfrm>
            <a:off x="4293863" y="1662113"/>
            <a:ext cx="7434467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1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2453774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ption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62084" y="1569834"/>
            <a:ext cx="7434611" cy="1419429"/>
          </a:xfrm>
        </p:spPr>
        <p:txBody>
          <a:bodyPr/>
          <a:lstStyle>
            <a:lvl1pPr>
              <a:defRPr sz="2800">
                <a:solidFill>
                  <a:srgbClr val="A6093D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r>
              <a:rPr lang="en-US"/>
              <a:t>line 2 goes here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62083" y="3155787"/>
            <a:ext cx="7434612" cy="1072265"/>
          </a:xfrm>
        </p:spPr>
        <p:txBody>
          <a:bodyPr/>
          <a:lstStyle>
            <a:lvl1pPr>
              <a:spcAft>
                <a:spcPts val="0"/>
              </a:spcAft>
              <a:defRPr sz="1800" b="0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5pPr>
            <a:lvl6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6pPr>
            <a:lvl7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7pPr>
            <a:lvl8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8pPr>
            <a:lvl9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23"/>
          <p:cNvSpPr>
            <a:spLocks noGrp="1"/>
          </p:cNvSpPr>
          <p:nvPr>
            <p:ph type="dt" sz="half" idx="13"/>
          </p:nvPr>
        </p:nvSpPr>
        <p:spPr>
          <a:xfrm>
            <a:off x="461434" y="4089691"/>
            <a:ext cx="5516033" cy="457200"/>
          </a:xfrm>
          <a:prstGeom prst="rect">
            <a:avLst/>
          </a:prstGeom>
        </p:spPr>
        <p:txBody>
          <a:bodyPr/>
          <a:lstStyle>
            <a:lvl1pPr marL="0" indent="-3657600" algn="l" defTabSz="914400" rtl="0" eaLnBrk="1" latinLnBrk="0" hangingPunct="1">
              <a:defRPr lang="en-US" sz="16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1" cy="347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399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column w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6"/>
          </p:nvPr>
        </p:nvSpPr>
        <p:spPr>
          <a:xfrm>
            <a:off x="462083" y="1662113"/>
            <a:ext cx="7434612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5"/>
          <p:cNvSpPr>
            <a:spLocks noGrp="1"/>
          </p:cNvSpPr>
          <p:nvPr>
            <p:ph sz="quarter" idx="17"/>
          </p:nvPr>
        </p:nvSpPr>
        <p:spPr>
          <a:xfrm>
            <a:off x="8130118" y="1662113"/>
            <a:ext cx="3598212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1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6581587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compare_top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7" y="1662115"/>
            <a:ext cx="3617268" cy="623886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spcAft>
                <a:spcPts val="0"/>
              </a:spcAft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462083" y="2514601"/>
            <a:ext cx="3607740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8"/>
          <p:cNvSpPr>
            <a:spLocks noGrp="1"/>
          </p:cNvSpPr>
          <p:nvPr>
            <p:ph sz="quarter" idx="25"/>
          </p:nvPr>
        </p:nvSpPr>
        <p:spPr>
          <a:xfrm>
            <a:off x="4288954" y="2514602"/>
            <a:ext cx="3607740" cy="35417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Content Placeholder 8"/>
          <p:cNvSpPr>
            <a:spLocks noGrp="1"/>
          </p:cNvSpPr>
          <p:nvPr>
            <p:ph sz="quarter" idx="27"/>
          </p:nvPr>
        </p:nvSpPr>
        <p:spPr>
          <a:xfrm>
            <a:off x="8120589" y="2514602"/>
            <a:ext cx="3607740" cy="35417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20" name="Text Placeholder 6"/>
          <p:cNvSpPr>
            <a:spLocks noGrp="1"/>
          </p:cNvSpPr>
          <p:nvPr>
            <p:ph type="body" sz="quarter" idx="28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0"/>
          </p:nvPr>
        </p:nvSpPr>
        <p:spPr>
          <a:xfrm>
            <a:off x="4294718" y="1662115"/>
            <a:ext cx="3617268" cy="623886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spcAft>
                <a:spcPts val="0"/>
              </a:spcAft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1"/>
          </p:nvPr>
        </p:nvSpPr>
        <p:spPr>
          <a:xfrm>
            <a:off x="8119873" y="1662115"/>
            <a:ext cx="3617268" cy="623886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spcAft>
                <a:spcPts val="0"/>
              </a:spcAft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spcAft>
                <a:spcPts val="0"/>
              </a:spcAft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12667140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compare_bottom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52557" y="4737102"/>
            <a:ext cx="3617268" cy="1309687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tx1"/>
                </a:solidFill>
              </a:defRPr>
            </a:lvl1pPr>
            <a:lvl2pPr marL="182880" indent="-182880"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462083" y="1670052"/>
            <a:ext cx="3607740" cy="2854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24"/>
          </p:nvPr>
        </p:nvSpPr>
        <p:spPr>
          <a:xfrm>
            <a:off x="4282603" y="4737102"/>
            <a:ext cx="3617268" cy="1309687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  <a:lvl2pPr marL="182880" indent="-182880"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Content Placeholder 8"/>
          <p:cNvSpPr>
            <a:spLocks noGrp="1"/>
          </p:cNvSpPr>
          <p:nvPr>
            <p:ph sz="quarter" idx="25"/>
          </p:nvPr>
        </p:nvSpPr>
        <p:spPr>
          <a:xfrm>
            <a:off x="4292131" y="1670052"/>
            <a:ext cx="3607740" cy="2854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26"/>
          </p:nvPr>
        </p:nvSpPr>
        <p:spPr>
          <a:xfrm>
            <a:off x="8111063" y="4737102"/>
            <a:ext cx="3617268" cy="1309687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  <a:lvl2pPr marL="182880" indent="-182880">
              <a:buFont typeface="Arial" panose="020B0604020202020204" pitchFamily="34" charset="0"/>
              <a:buChar char="•"/>
              <a:defRPr sz="1800" b="1">
                <a:solidFill>
                  <a:schemeClr val="tx1"/>
                </a:solidFill>
              </a:defRPr>
            </a:lvl2pPr>
            <a:lvl3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3pPr>
            <a:lvl4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4pPr>
            <a:lvl5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5pPr>
            <a:lvl6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6pPr>
            <a:lvl7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7pPr>
            <a:lvl8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8pPr>
            <a:lvl9pPr marL="365760" indent="-182880">
              <a:buFont typeface="Arial" panose="020B0604020202020204" pitchFamily="34" charset="0"/>
              <a:buChar char="-"/>
              <a:defRPr sz="18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Content Placeholder 8"/>
          <p:cNvSpPr>
            <a:spLocks noGrp="1"/>
          </p:cNvSpPr>
          <p:nvPr>
            <p:ph sz="quarter" idx="27"/>
          </p:nvPr>
        </p:nvSpPr>
        <p:spPr>
          <a:xfrm>
            <a:off x="8120590" y="1670052"/>
            <a:ext cx="3607740" cy="2854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8" name="Text Placeholder 6"/>
          <p:cNvSpPr>
            <a:spLocks noGrp="1"/>
          </p:cNvSpPr>
          <p:nvPr>
            <p:ph type="body" sz="quarter" idx="28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8551736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8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26894595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20814428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ig_Picture_place-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2"/>
          <p:cNvSpPr>
            <a:spLocks noGrp="1" noChangeAspect="1"/>
          </p:cNvSpPr>
          <p:nvPr>
            <p:ph type="pic" sz="quarter" idx="13"/>
          </p:nvPr>
        </p:nvSpPr>
        <p:spPr>
          <a:xfrm>
            <a:off x="1" y="-1"/>
            <a:ext cx="12203143" cy="6858001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latin typeface="Raleway Light"/>
                <a:cs typeface="Raleway Light"/>
              </a:defRPr>
            </a:lvl1pPr>
          </a:lstStyle>
          <a:p>
            <a:endParaRPr lang="id-ID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565277"/>
            <a:ext cx="2743200" cy="365125"/>
          </a:xfrm>
          <a:prstGeom prst="rect">
            <a:avLst/>
          </a:prstGeom>
        </p:spPr>
        <p:txBody>
          <a:bodyPr vert="horz" lIns="45720" tIns="22860" rIns="45720" bIns="22860" rtlCol="0" anchor="ctr"/>
          <a:lstStyle>
            <a:lvl1pPr algn="l">
              <a:defRPr sz="800">
                <a:solidFill>
                  <a:schemeClr val="bg1">
                    <a:lumMod val="65000"/>
                  </a:schemeClr>
                </a:solidFill>
                <a:latin typeface="Lato Regular"/>
                <a:cs typeface="Lato Regular"/>
              </a:defRPr>
            </a:lvl1pPr>
          </a:lstStyle>
          <a:p>
            <a:endParaRPr lang="en-US" dirty="0">
              <a:solidFill>
                <a:prstClr val="white">
                  <a:lumMod val="6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65277"/>
            <a:ext cx="4114800" cy="365125"/>
          </a:xfrm>
          <a:prstGeom prst="rect">
            <a:avLst/>
          </a:prstGeom>
        </p:spPr>
        <p:txBody>
          <a:bodyPr vert="horz" lIns="45720" tIns="22860" rIns="45720" bIns="22860" rtlCol="0" anchor="ctr"/>
          <a:lstStyle>
            <a:lvl1pPr algn="ctr">
              <a:defRPr sz="800">
                <a:solidFill>
                  <a:schemeClr val="bg1">
                    <a:lumMod val="65000"/>
                  </a:schemeClr>
                </a:solidFill>
                <a:latin typeface="Lato Regular"/>
                <a:cs typeface="Lato Regular"/>
              </a:defRPr>
            </a:lvl1pPr>
          </a:lstStyle>
          <a:p>
            <a:endParaRPr lang="en-US" dirty="0">
              <a:solidFill>
                <a:prstClr val="white">
                  <a:lumMod val="6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5277"/>
            <a:ext cx="2743200" cy="365125"/>
          </a:xfrm>
          <a:prstGeom prst="rect">
            <a:avLst/>
          </a:prstGeom>
        </p:spPr>
        <p:txBody>
          <a:bodyPr vert="horz" lIns="45720" tIns="22860" rIns="45720" bIns="22860" rtlCol="0" anchor="ctr"/>
          <a:lstStyle>
            <a:lvl1pPr algn="r">
              <a:defRPr sz="800">
                <a:solidFill>
                  <a:schemeClr val="bg1">
                    <a:lumMod val="65000"/>
                  </a:schemeClr>
                </a:solidFill>
                <a:latin typeface="Lato Regular"/>
                <a:cs typeface="Lato Regular"/>
              </a:defRPr>
            </a:lvl1pPr>
          </a:lstStyle>
          <a:p>
            <a:fld id="{FCEE2C88-6C8F-484D-AF69-578F576B1F44}" type="slidenum">
              <a:rPr lang="en-US" smtClean="0">
                <a:solidFill>
                  <a:prstClr val="white">
                    <a:lumMod val="6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6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8970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7/14/2025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177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5444454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986784"/>
            <a:ext cx="12192000" cy="2871216"/>
          </a:xfrm>
          <a:blipFill>
            <a:blip r:embed="rId2"/>
            <a:stretch>
              <a:fillRect/>
            </a:stretch>
          </a:blipFill>
        </p:spPr>
        <p:txBody>
          <a:bodyPr lIns="347472" tIns="365760" rIns="2834640"/>
          <a:lstStyle>
            <a:lvl1pPr>
              <a:defRPr sz="2800">
                <a:solidFill>
                  <a:srgbClr val="A6093D"/>
                </a:solidFill>
              </a:defRPr>
            </a:lvl1pPr>
          </a:lstStyle>
          <a:p>
            <a:r>
              <a:rPr lang="en-US"/>
              <a:t>Click to edit Master title</a:t>
            </a:r>
            <a:br>
              <a:rPr lang="en-US"/>
            </a:br>
            <a:r>
              <a:rPr lang="en-US"/>
              <a:t>line 2 goes here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62084" y="5201174"/>
            <a:ext cx="7435201" cy="897085"/>
          </a:xfrm>
        </p:spPr>
        <p:txBody>
          <a:bodyPr anchor="b" anchorCtr="0"/>
          <a:lstStyle>
            <a:lvl1pPr>
              <a:spcAft>
                <a:spcPts val="0"/>
              </a:spcAft>
              <a:defRPr sz="1800" b="0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5pPr>
            <a:lvl6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6pPr>
            <a:lvl7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7pPr>
            <a:lvl8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8pPr>
            <a:lvl9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3"/>
          </p:nvPr>
        </p:nvSpPr>
        <p:spPr>
          <a:xfrm>
            <a:off x="461434" y="6094704"/>
            <a:ext cx="5516033" cy="457200"/>
          </a:xfrm>
          <a:prstGeom prst="rect">
            <a:avLst/>
          </a:prstGeom>
        </p:spPr>
        <p:txBody>
          <a:bodyPr/>
          <a:lstStyle>
            <a:lvl1pPr marL="0" indent="-3657600" algn="l" defTabSz="914400" rtl="0" eaLnBrk="1" latinLnBrk="0" hangingPunct="1">
              <a:defRPr lang="en-US" sz="16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934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ption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2084" y="1569834"/>
            <a:ext cx="7434611" cy="1419429"/>
          </a:xfrm>
        </p:spPr>
        <p:txBody>
          <a:bodyPr/>
          <a:lstStyle>
            <a:lvl1pPr>
              <a:defRPr sz="2800">
                <a:solidFill>
                  <a:srgbClr val="A6093D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r>
              <a:rPr lang="en-US"/>
              <a:t>line 2 goes here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62083" y="3155787"/>
            <a:ext cx="7434612" cy="1072265"/>
          </a:xfrm>
        </p:spPr>
        <p:txBody>
          <a:bodyPr/>
          <a:lstStyle>
            <a:lvl1pPr>
              <a:spcAft>
                <a:spcPts val="0"/>
              </a:spcAft>
              <a:defRPr sz="1800" b="0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5pPr>
            <a:lvl6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6pPr>
            <a:lvl7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7pPr>
            <a:lvl8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8pPr>
            <a:lvl9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6276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2084" y="1569834"/>
            <a:ext cx="7434611" cy="1419429"/>
          </a:xfrm>
        </p:spPr>
        <p:txBody>
          <a:bodyPr/>
          <a:lstStyle>
            <a:lvl1pPr>
              <a:defRPr sz="2800">
                <a:solidFill>
                  <a:srgbClr val="A6093D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r>
              <a:rPr lang="en-US"/>
              <a:t>line 2 goes here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62083" y="3155787"/>
            <a:ext cx="7434612" cy="1072265"/>
          </a:xfrm>
        </p:spPr>
        <p:txBody>
          <a:bodyPr/>
          <a:lstStyle>
            <a:lvl1pPr>
              <a:spcAft>
                <a:spcPts val="0"/>
              </a:spcAft>
              <a:defRPr sz="1800" b="0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5pPr>
            <a:lvl6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6pPr>
            <a:lvl7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7pPr>
            <a:lvl8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8pPr>
            <a:lvl9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151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5444454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886200"/>
            <a:ext cx="12192000" cy="2971800"/>
          </a:xfrm>
          <a:blipFill>
            <a:blip r:embed="rId2"/>
            <a:stretch>
              <a:fillRect/>
            </a:stretch>
          </a:blipFill>
        </p:spPr>
        <p:txBody>
          <a:bodyPr lIns="347472" tIns="914400" rIns="2834640"/>
          <a:lstStyle>
            <a:lvl1pPr>
              <a:defRPr sz="2800">
                <a:solidFill>
                  <a:srgbClr val="A6093D"/>
                </a:solidFill>
              </a:defRPr>
            </a:lvl1pPr>
          </a:lstStyle>
          <a:p>
            <a:r>
              <a:rPr lang="en-US"/>
              <a:t>Click to edit Master title</a:t>
            </a:r>
            <a:br>
              <a:rPr lang="en-US"/>
            </a:br>
            <a:r>
              <a:rPr lang="en-US"/>
              <a:t>line 2 goes here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62084" y="5662569"/>
            <a:ext cx="7435201" cy="897085"/>
          </a:xfrm>
        </p:spPr>
        <p:txBody>
          <a:bodyPr anchor="b" anchorCtr="0"/>
          <a:lstStyle>
            <a:lvl1pPr>
              <a:spcAft>
                <a:spcPts val="0"/>
              </a:spcAft>
              <a:defRPr sz="1800" b="0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2pPr>
            <a:lvl3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5pPr>
            <a:lvl6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6pPr>
            <a:lvl7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7pPr>
            <a:lvl8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8pPr>
            <a:lvl9pPr marL="0" indent="0"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0501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/>
          <p:cNvSpPr>
            <a:spLocks noGrp="1"/>
          </p:cNvSpPr>
          <p:nvPr>
            <p:ph type="title" hasCustomPrompt="1"/>
          </p:nvPr>
        </p:nvSpPr>
        <p:spPr>
          <a:xfrm>
            <a:off x="0" y="676656"/>
            <a:ext cx="12192000" cy="4599432"/>
          </a:xfrm>
        </p:spPr>
        <p:txBody>
          <a:bodyPr anchor="ctr"/>
          <a:lstStyle>
            <a:lvl1pPr marL="118872" indent="-182880" algn="ctr">
              <a:defRPr b="0"/>
            </a:lvl1pPr>
          </a:lstStyle>
          <a:p>
            <a:r>
              <a:rPr lang="en-US"/>
              <a:t>“Hanging Quote – 28pt Arial, </a:t>
            </a:r>
            <a:br>
              <a:rPr lang="en-US"/>
            </a:br>
            <a:r>
              <a:rPr lang="en-US" err="1"/>
              <a:t>UCHealth</a:t>
            </a:r>
            <a:r>
              <a:rPr lang="en-US"/>
              <a:t> Dark Red”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333373" y="6617049"/>
            <a:ext cx="4114800" cy="19446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>
          <a:xfrm>
            <a:off x="5734446" y="6605591"/>
            <a:ext cx="743847" cy="170207"/>
          </a:xfrm>
        </p:spPr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181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462084" y="1662113"/>
            <a:ext cx="11266365" cy="4394200"/>
          </a:xfrm>
        </p:spPr>
        <p:txBody>
          <a:bodyPr/>
          <a:lstStyle>
            <a:lvl1pPr marL="457200" indent="-457200">
              <a:buFont typeface="+mj-lt"/>
              <a:buAutoNum type="arabicPeriod"/>
              <a:defRPr/>
            </a:lvl1pPr>
            <a:lvl2pPr marL="640080">
              <a:defRPr/>
            </a:lvl2pPr>
            <a:lvl3pPr marL="822960">
              <a:defRPr sz="1600"/>
            </a:lvl3pPr>
            <a:lvl4pPr marL="822960" indent="-182880">
              <a:buSzPct val="100000"/>
              <a:buFont typeface="Arial" panose="020B0604020202020204" pitchFamily="34" charset="0"/>
              <a:buChar char="-"/>
              <a:defRPr sz="1600"/>
            </a:lvl4pPr>
            <a:lvl5pPr marL="822960" indent="-182880">
              <a:buFont typeface="Arial" panose="020B0604020202020204" pitchFamily="34" charset="0"/>
              <a:buChar char="-"/>
              <a:defRPr sz="1600"/>
            </a:lvl5pPr>
            <a:lvl6pPr marL="822960" indent="-182880">
              <a:buFont typeface="Arial" panose="020B0604020202020204" pitchFamily="34" charset="0"/>
              <a:buChar char="-"/>
              <a:defRPr sz="1600"/>
            </a:lvl6pPr>
            <a:lvl7pPr marL="822960" indent="-182880">
              <a:buSzPct val="100000"/>
              <a:buFont typeface="Arial" panose="020B0604020202020204" pitchFamily="34" charset="0"/>
              <a:buChar char="-"/>
              <a:defRPr sz="1600"/>
            </a:lvl7pPr>
            <a:lvl8pPr marL="822960" indent="-182880">
              <a:buSzPct val="100000"/>
              <a:buFont typeface="Arial" panose="020B0604020202020204" pitchFamily="34" charset="0"/>
              <a:buChar char="-"/>
              <a:defRPr sz="1600"/>
            </a:lvl8pPr>
            <a:lvl9pPr marL="822960" indent="-182880">
              <a:buSzPct val="100000"/>
              <a:buFont typeface="Arial" panose="020B0604020202020204" pitchFamily="34" charset="0"/>
              <a:buChar char="-"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3186850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6"/>
          </p:nvPr>
        </p:nvSpPr>
        <p:spPr>
          <a:xfrm>
            <a:off x="462082" y="1662113"/>
            <a:ext cx="11266247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331" y="6214885"/>
            <a:ext cx="2080772" cy="347473"/>
          </a:xfrm>
          <a:prstGeom prst="rect">
            <a:avLst/>
          </a:prstGeom>
        </p:spPr>
      </p:pic>
      <p:sp>
        <p:nvSpPr>
          <p:cNvPr id="10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61433" y="6134100"/>
            <a:ext cx="8682567" cy="398225"/>
          </a:xfrm>
        </p:spPr>
        <p:txBody>
          <a:bodyPr anchor="b" anchorCtr="0"/>
          <a:lstStyle>
            <a:lvl1pPr>
              <a:spcAft>
                <a:spcPts val="0"/>
              </a:spcAft>
              <a:defRPr sz="900"/>
            </a:lvl1pPr>
            <a:lvl2pPr marL="0" indent="0">
              <a:spcAft>
                <a:spcPts val="0"/>
              </a:spcAft>
              <a:buNone/>
              <a:defRPr sz="900"/>
            </a:lvl2pPr>
            <a:lvl3pPr marL="0" indent="0">
              <a:spcAft>
                <a:spcPts val="0"/>
              </a:spcAft>
              <a:buNone/>
              <a:defRPr sz="900"/>
            </a:lvl3pPr>
            <a:lvl4pPr marL="0" indent="0">
              <a:spcAft>
                <a:spcPts val="0"/>
              </a:spcAft>
              <a:buNone/>
              <a:defRPr sz="900"/>
            </a:lvl4pPr>
            <a:lvl5pPr marL="0" indent="0">
              <a:spcAft>
                <a:spcPts val="0"/>
              </a:spcAft>
              <a:buNone/>
              <a:defRPr sz="900"/>
            </a:lvl5pPr>
            <a:lvl6pPr marL="0" indent="0">
              <a:spcAft>
                <a:spcPts val="0"/>
              </a:spcAft>
              <a:buNone/>
              <a:defRPr sz="900"/>
            </a:lvl6pPr>
            <a:lvl7pPr marL="0" indent="0">
              <a:spcAft>
                <a:spcPts val="0"/>
              </a:spcAft>
              <a:buNone/>
              <a:defRPr sz="900"/>
            </a:lvl7pPr>
            <a:lvl8pPr marL="0" indent="0">
              <a:spcAft>
                <a:spcPts val="0"/>
              </a:spcAft>
              <a:buNone/>
              <a:defRPr sz="900"/>
            </a:lvl8pPr>
            <a:lvl9pPr marL="0" indent="0">
              <a:spcAft>
                <a:spcPts val="0"/>
              </a:spcAft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</p:spTree>
    <p:extLst>
      <p:ext uri="{BB962C8B-B14F-4D97-AF65-F5344CB8AC3E}">
        <p14:creationId xmlns:p14="http://schemas.microsoft.com/office/powerpoint/2010/main" val="4002146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2083" y="457201"/>
            <a:ext cx="11266367" cy="97472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085" y="1662113"/>
            <a:ext cx="11266364" cy="4394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First bullet </a:t>
            </a:r>
          </a:p>
          <a:p>
            <a:pPr lvl="2"/>
            <a:r>
              <a:rPr lang="en-US"/>
              <a:t>Second bullet</a:t>
            </a:r>
          </a:p>
          <a:p>
            <a:pPr lvl="3"/>
            <a:r>
              <a:rPr lang="en-US"/>
              <a:t>Third bullet</a:t>
            </a:r>
          </a:p>
          <a:p>
            <a:pPr lvl="4"/>
            <a:r>
              <a:rPr lang="en-US"/>
              <a:t>Fourth bullet</a:t>
            </a:r>
          </a:p>
          <a:p>
            <a:pPr lvl="5"/>
            <a:r>
              <a:rPr lang="en-US"/>
              <a:t>Fifth bullet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34446" y="6605591"/>
            <a:ext cx="743847" cy="170207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E5366A3-0E00-430A-B059-971E374C0C45}" type="slidenum">
              <a:rPr lang="en-US" smtClean="0"/>
              <a:pPr/>
              <a:t>‹#›</a:t>
            </a:fld>
            <a:endParaRPr lang="en-US" normalizeH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33373" y="6617049"/>
            <a:ext cx="4114800" cy="1944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678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rgbClr val="A6093D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600"/>
        </a:spcAft>
        <a:buFontTx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82880" indent="-182880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365760" indent="-182880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-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548640" indent="-182880" algn="l" defTabSz="914400" rtl="0" eaLnBrk="1" latinLnBrk="0" hangingPunct="1">
        <a:spcBef>
          <a:spcPts val="0"/>
        </a:spcBef>
        <a:spcAft>
          <a:spcPts val="600"/>
        </a:spcAft>
        <a:buSzPct val="80000"/>
        <a:buFont typeface="Courier New" panose="02070309020205020404" pitchFamily="49" charset="0"/>
        <a:buChar char="o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731520" indent="-182880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-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914400" indent="-182880" algn="l" defTabSz="9144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1097280" indent="-182880" algn="l" defTabSz="914400" rtl="0" eaLnBrk="1" latinLnBrk="0" hangingPunct="1">
        <a:spcBef>
          <a:spcPts val="0"/>
        </a:spcBef>
        <a:spcAft>
          <a:spcPts val="600"/>
        </a:spcAft>
        <a:buSzPct val="80000"/>
        <a:buFont typeface="Courier New" panose="02070309020205020404" pitchFamily="49" charset="0"/>
        <a:buChar char="o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1097280" indent="-182880" algn="l" defTabSz="914400" rtl="0" eaLnBrk="1" latinLnBrk="0" hangingPunct="1">
        <a:spcBef>
          <a:spcPts val="0"/>
        </a:spcBef>
        <a:spcAft>
          <a:spcPts val="600"/>
        </a:spcAft>
        <a:buSzPct val="80000"/>
        <a:buFont typeface="Courier New" panose="02070309020205020404" pitchFamily="49" charset="0"/>
        <a:buChar char="o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1097280" indent="-182880" algn="l" defTabSz="914400" rtl="0" eaLnBrk="1" latinLnBrk="0" hangingPunct="1">
        <a:spcBef>
          <a:spcPts val="0"/>
        </a:spcBef>
        <a:spcAft>
          <a:spcPts val="600"/>
        </a:spcAft>
        <a:buSzPct val="80000"/>
        <a:buFont typeface="Courier New" panose="02070309020205020404" pitchFamily="49" charset="0"/>
        <a:buChar char="o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215">
          <p15:clr>
            <a:srgbClr val="F26B43"/>
          </p15:clr>
        </p15:guide>
        <p15:guide id="3" pos="1912">
          <p15:clr>
            <a:srgbClr val="F26B43"/>
          </p15:clr>
        </p15:guide>
        <p15:guide id="4" pos="2025">
          <p15:clr>
            <a:srgbClr val="F26B43"/>
          </p15:clr>
        </p15:guide>
        <p15:guide id="5" pos="2820">
          <p15:clr>
            <a:srgbClr val="F26B43"/>
          </p15:clr>
        </p15:guide>
        <p15:guide id="6" pos="2936">
          <p15:clr>
            <a:srgbClr val="F26B43"/>
          </p15:clr>
        </p15:guide>
        <p15:guide id="7" pos="3735">
          <p15:clr>
            <a:srgbClr val="F26B43"/>
          </p15:clr>
        </p15:guide>
        <p15:guide id="8" pos="3848">
          <p15:clr>
            <a:srgbClr val="F26B43"/>
          </p15:clr>
        </p15:guide>
        <p15:guide id="9" pos="5544">
          <p15:clr>
            <a:srgbClr val="F26B43"/>
          </p15:clr>
        </p15:guide>
        <p15:guide id="10" orient="horz" pos="280">
          <p15:clr>
            <a:srgbClr val="F26B43"/>
          </p15:clr>
        </p15:guide>
        <p15:guide id="13" orient="horz" pos="912">
          <p15:clr>
            <a:srgbClr val="F26B43"/>
          </p15:clr>
        </p15:guide>
        <p15:guide id="14" orient="horz" pos="1032">
          <p15:clr>
            <a:srgbClr val="F26B43"/>
          </p15:clr>
        </p15:guide>
        <p15:guide id="15" orient="horz" pos="1440">
          <p15:clr>
            <a:srgbClr val="F26B43"/>
          </p15:clr>
        </p15:guide>
        <p15:guide id="16" orient="horz" pos="1584">
          <p15:clr>
            <a:srgbClr val="F26B43"/>
          </p15:clr>
        </p15:guide>
        <p15:guide id="17" orient="horz" pos="4093">
          <p15:clr>
            <a:srgbClr val="F26B43"/>
          </p15:clr>
        </p15:guide>
        <p15:guide id="18" orient="horz" pos="3817">
          <p15:clr>
            <a:srgbClr val="F26B43"/>
          </p15:clr>
        </p15:guide>
        <p15:guide id="19" orient="horz" pos="42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Specimen Submission – </a:t>
            </a:r>
            <a:r>
              <a:rPr lang="en-US" dirty="0" err="1"/>
              <a:t>Paps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62084" y="1063599"/>
            <a:ext cx="11266365" cy="527900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Submission for Pap </a:t>
            </a:r>
          </a:p>
          <a:p>
            <a:pPr lvl="1"/>
            <a:r>
              <a:rPr lang="en-US" dirty="0"/>
              <a:t>The orders must be submitted as Cervical Vaginal Cytology Request in the regular order screen, not specimen orders, most of the specimen type and source </a:t>
            </a:r>
            <a:r>
              <a:rPr lang="en-US" dirty="0" err="1"/>
              <a:t>autopopulates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Specimen Type will be Pap Test</a:t>
            </a:r>
          </a:p>
          <a:p>
            <a:pPr lvl="2"/>
            <a:r>
              <a:rPr lang="en-US" dirty="0"/>
              <a:t>Specimen Source will be Cervix, </a:t>
            </a:r>
            <a:r>
              <a:rPr lang="en-US" dirty="0" err="1"/>
              <a:t>Endocervial</a:t>
            </a:r>
            <a:endParaRPr lang="en-US" dirty="0"/>
          </a:p>
          <a:p>
            <a:pPr lvl="2"/>
            <a:r>
              <a:rPr lang="en-US" dirty="0"/>
              <a:t>Answer questions, may need to clarify request with physician</a:t>
            </a:r>
          </a:p>
          <a:p>
            <a:pPr lvl="2"/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Paps</a:t>
            </a:r>
            <a:r>
              <a:rPr lang="en-US" dirty="0"/>
              <a:t> are sent to AMC for evaluation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OR must order </a:t>
            </a:r>
            <a:r>
              <a:rPr lang="en-US" dirty="0" err="1"/>
              <a:t>Paps</a:t>
            </a:r>
            <a:r>
              <a:rPr lang="en-US" dirty="0"/>
              <a:t> the same way as clinics as there is no way to order using the same information and testing in Specimen Navigator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98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Specimen Submission – </a:t>
            </a:r>
            <a:r>
              <a:rPr lang="en-US" dirty="0" err="1"/>
              <a:t>Paps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62084" y="1063599"/>
            <a:ext cx="11266365" cy="527900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Example: Pap Order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pPr lvl="2"/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462083" y="3292150"/>
            <a:ext cx="4756265" cy="3241272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462083" y="1532688"/>
            <a:ext cx="5943602" cy="1691640"/>
            <a:chOff x="1828798" y="1532688"/>
            <a:chExt cx="5943602" cy="1691640"/>
          </a:xfrm>
        </p:grpSpPr>
        <p:pic>
          <p:nvPicPr>
            <p:cNvPr id="5" name="Picture 4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1828800" y="1532688"/>
              <a:ext cx="5943600" cy="1691640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7356763" y="2543693"/>
              <a:ext cx="324196" cy="166253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828798" y="1723504"/>
              <a:ext cx="482139" cy="163485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261060" y="2535957"/>
              <a:ext cx="1487979" cy="18230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65818" y="3292150"/>
            <a:ext cx="4242919" cy="336488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065818" y="2809702"/>
            <a:ext cx="4738255" cy="124748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Note – if order screen looks like the one on the right, for reflex to HPV testing select HPV (ASCUS and Above)</a:t>
            </a:r>
          </a:p>
        </p:txBody>
      </p:sp>
    </p:spTree>
    <p:extLst>
      <p:ext uri="{BB962C8B-B14F-4D97-AF65-F5344CB8AC3E}">
        <p14:creationId xmlns:p14="http://schemas.microsoft.com/office/powerpoint/2010/main" val="3474849459"/>
      </p:ext>
    </p:extLst>
  </p:cSld>
  <p:clrMapOvr>
    <a:masterClrMapping/>
  </p:clrMapOvr>
</p:sld>
</file>

<file path=ppt/theme/theme1.xml><?xml version="1.0" encoding="utf-8"?>
<a:theme xmlns:a="http://schemas.openxmlformats.org/drawingml/2006/main" name="int_sys_pres_4x3_161219_02">
  <a:themeElements>
    <a:clrScheme name="Custom 28">
      <a:dk1>
        <a:srgbClr val="000000"/>
      </a:dk1>
      <a:lt1>
        <a:srgbClr val="FFFFFF"/>
      </a:lt1>
      <a:dk2>
        <a:srgbClr val="A6093D"/>
      </a:dk2>
      <a:lt2>
        <a:srgbClr val="FFFFFF"/>
      </a:lt2>
      <a:accent1>
        <a:srgbClr val="A6093D"/>
      </a:accent1>
      <a:accent2>
        <a:srgbClr val="FFA300"/>
      </a:accent2>
      <a:accent3>
        <a:srgbClr val="FE5000"/>
      </a:accent3>
      <a:accent4>
        <a:srgbClr val="425563"/>
      </a:accent4>
      <a:accent5>
        <a:srgbClr val="768692"/>
      </a:accent5>
      <a:accent6>
        <a:srgbClr val="A4BCC2"/>
      </a:accent6>
      <a:hlink>
        <a:srgbClr val="A6093D"/>
      </a:hlink>
      <a:folHlink>
        <a:srgbClr val="425563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A6093D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>
          <a:defRPr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int_sys_4x3_pres_basic_170127_02" id="{6F751C92-EFC4-46E1-8F04-381476D08FE3}" vid="{5CBDAC4C-868E-472E-BB31-95D2820522C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124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Courier New</vt:lpstr>
      <vt:lpstr>Lato Regular</vt:lpstr>
      <vt:lpstr>Raleway Light</vt:lpstr>
      <vt:lpstr>int_sys_pres_4x3_161219_02</vt:lpstr>
      <vt:lpstr>Specimen Submission – Paps</vt:lpstr>
      <vt:lpstr>Specimen Submission – Paps</vt:lpstr>
    </vt:vector>
  </TitlesOfParts>
  <Company>UC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Specimen Submission – Paps</dc:title>
  <dc:creator>Menendez, Elizabeth</dc:creator>
  <cp:lastModifiedBy>Menendez, Elizabeth</cp:lastModifiedBy>
  <cp:revision>5</cp:revision>
  <dcterms:created xsi:type="dcterms:W3CDTF">2024-03-28T14:19:07Z</dcterms:created>
  <dcterms:modified xsi:type="dcterms:W3CDTF">2025-07-14T21:41:36Z</dcterms:modified>
</cp:coreProperties>
</file>