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8"/>
  </p:handoutMasterIdLst>
  <p:sldIdLst>
    <p:sldId id="260" r:id="rId2"/>
    <p:sldId id="262" r:id="rId3"/>
    <p:sldId id="265" r:id="rId4"/>
    <p:sldId id="266" r:id="rId5"/>
    <p:sldId id="275" r:id="rId6"/>
    <p:sldId id="264" r:id="rId7"/>
  </p:sldIdLst>
  <p:sldSz cx="12192000" cy="6858000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5" autoAdjust="0"/>
    <p:restoredTop sz="94660"/>
  </p:normalViewPr>
  <p:slideViewPr>
    <p:cSldViewPr snapToGrid="0">
      <p:cViewPr varScale="1">
        <p:scale>
          <a:sx n="97" d="100"/>
          <a:sy n="97" d="100"/>
        </p:scale>
        <p:origin x="60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C819F0-51D4-4080-B827-15C485DD299B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7180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967"/>
            <a:ext cx="297180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41E495-9F75-486B-AC08-7EED67D14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4208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Option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62084" y="1569834"/>
            <a:ext cx="7434611" cy="1419429"/>
          </a:xfrm>
        </p:spPr>
        <p:txBody>
          <a:bodyPr/>
          <a:lstStyle>
            <a:lvl1pPr>
              <a:defRPr sz="2800">
                <a:solidFill>
                  <a:srgbClr val="A6093D"/>
                </a:solidFill>
              </a:defRPr>
            </a:lvl1pPr>
          </a:lstStyle>
          <a:p>
            <a:r>
              <a:rPr lang="en-US"/>
              <a:t>Click to edit Master title style</a:t>
            </a:r>
            <a:br>
              <a:rPr lang="en-US"/>
            </a:br>
            <a:r>
              <a:rPr lang="en-US"/>
              <a:t>line 2 goes here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462083" y="3155787"/>
            <a:ext cx="7434612" cy="1072265"/>
          </a:xfrm>
        </p:spPr>
        <p:txBody>
          <a:bodyPr/>
          <a:lstStyle>
            <a:lvl1pPr>
              <a:spcAft>
                <a:spcPts val="0"/>
              </a:spcAft>
              <a:defRPr sz="1800" b="0">
                <a:solidFill>
                  <a:schemeClr val="tx1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2pPr>
            <a:lvl3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3pPr>
            <a:lvl4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4pPr>
            <a:lvl5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5pPr>
            <a:lvl6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6pPr>
            <a:lvl7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7pPr>
            <a:lvl8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8pPr>
            <a:lvl9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3"/>
          </p:nvPr>
        </p:nvSpPr>
        <p:spPr>
          <a:xfrm>
            <a:off x="461434" y="4089691"/>
            <a:ext cx="5516033" cy="457200"/>
          </a:xfrm>
          <a:prstGeom prst="rect">
            <a:avLst/>
          </a:prstGeom>
        </p:spPr>
        <p:txBody>
          <a:bodyPr/>
          <a:lstStyle>
            <a:lvl1pPr marL="0" indent="-3657600" algn="l" defTabSz="914400" rtl="0" eaLnBrk="1" latinLnBrk="0" hangingPunct="1">
              <a:defRPr lang="en-US" sz="1600" kern="12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0331" y="6214885"/>
            <a:ext cx="2080772" cy="347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9727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_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452555" y="1662115"/>
            <a:ext cx="9387776" cy="621314"/>
          </a:xfrm>
        </p:spPr>
        <p:txBody>
          <a:bodyPr/>
          <a:lstStyle>
            <a:lvl1pPr>
              <a:spcAft>
                <a:spcPts val="0"/>
              </a:spcAft>
              <a:defRPr b="1">
                <a:solidFill>
                  <a:schemeClr val="tx1"/>
                </a:solidFill>
              </a:defRPr>
            </a:lvl1pPr>
            <a:lvl2pPr marL="182880" indent="-182880">
              <a:spcAft>
                <a:spcPts val="0"/>
              </a:spcAft>
              <a:buFont typeface="Arial" panose="020B0604020202020204" pitchFamily="34" charset="0"/>
              <a:buChar char="•"/>
              <a:defRPr sz="1800" b="1">
                <a:solidFill>
                  <a:schemeClr val="tx1"/>
                </a:solidFill>
              </a:defRPr>
            </a:lvl2pPr>
            <a:lvl3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3pPr>
            <a:lvl4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4pPr>
            <a:lvl5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5pPr>
            <a:lvl6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6pPr>
            <a:lvl7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7pPr>
            <a:lvl8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8pPr>
            <a:lvl9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6"/>
          </p:nvPr>
        </p:nvSpPr>
        <p:spPr>
          <a:xfrm>
            <a:off x="462083" y="2513619"/>
            <a:ext cx="11266247" cy="27689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0331" y="6214885"/>
            <a:ext cx="2080772" cy="347473"/>
          </a:xfrm>
          <a:prstGeom prst="rect">
            <a:avLst/>
          </a:prstGeom>
        </p:spPr>
      </p:pic>
      <p:sp>
        <p:nvSpPr>
          <p:cNvPr id="15" name="Text Placeholder 6"/>
          <p:cNvSpPr>
            <a:spLocks noGrp="1"/>
          </p:cNvSpPr>
          <p:nvPr>
            <p:ph type="body" sz="quarter" idx="22"/>
          </p:nvPr>
        </p:nvSpPr>
        <p:spPr>
          <a:xfrm>
            <a:off x="461435" y="6134100"/>
            <a:ext cx="8682565" cy="398224"/>
          </a:xfrm>
        </p:spPr>
        <p:txBody>
          <a:bodyPr anchor="b" anchorCtr="0"/>
          <a:lstStyle>
            <a:lvl1pPr>
              <a:spcAft>
                <a:spcPts val="0"/>
              </a:spcAft>
              <a:defRPr sz="900"/>
            </a:lvl1pPr>
            <a:lvl2pPr marL="0" indent="0">
              <a:spcAft>
                <a:spcPts val="0"/>
              </a:spcAft>
              <a:buNone/>
              <a:defRPr sz="900"/>
            </a:lvl2pPr>
            <a:lvl3pPr marL="0" indent="0">
              <a:spcAft>
                <a:spcPts val="0"/>
              </a:spcAft>
              <a:buNone/>
              <a:defRPr sz="900"/>
            </a:lvl3pPr>
            <a:lvl4pPr marL="0" indent="0">
              <a:spcAft>
                <a:spcPts val="0"/>
              </a:spcAft>
              <a:buNone/>
              <a:defRPr sz="900"/>
            </a:lvl4pPr>
            <a:lvl5pPr marL="0" indent="0">
              <a:spcAft>
                <a:spcPts val="0"/>
              </a:spcAft>
              <a:buNone/>
              <a:defRPr sz="900"/>
            </a:lvl5pPr>
            <a:lvl6pPr marL="0" indent="0">
              <a:spcAft>
                <a:spcPts val="0"/>
              </a:spcAft>
              <a:buNone/>
              <a:defRPr sz="900"/>
            </a:lvl6pPr>
            <a:lvl7pPr marL="0" indent="0">
              <a:spcAft>
                <a:spcPts val="0"/>
              </a:spcAft>
              <a:buNone/>
              <a:defRPr sz="900"/>
            </a:lvl7pPr>
            <a:lvl8pPr marL="0" indent="0">
              <a:spcAft>
                <a:spcPts val="0"/>
              </a:spcAft>
              <a:buNone/>
              <a:defRPr sz="900"/>
            </a:lvl8pPr>
            <a:lvl9pPr marL="0" indent="0">
              <a:spcAft>
                <a:spcPts val="0"/>
              </a:spcAft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1E5366A3-0E00-430A-B059-971E374C0C45}" type="slidenum">
              <a:rPr lang="en-US" smtClean="0"/>
              <a:pPr/>
              <a:t>‹#›</a:t>
            </a:fld>
            <a:endParaRPr lang="en-US" normalizeH="1" dirty="0"/>
          </a:p>
        </p:txBody>
      </p:sp>
    </p:spTree>
    <p:extLst>
      <p:ext uri="{BB962C8B-B14F-4D97-AF65-F5344CB8AC3E}">
        <p14:creationId xmlns:p14="http://schemas.microsoft.com/office/powerpoint/2010/main" val="40640204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_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452555" y="1662115"/>
            <a:ext cx="9385128" cy="1309687"/>
          </a:xfrm>
        </p:spPr>
        <p:txBody>
          <a:bodyPr/>
          <a:lstStyle>
            <a:lvl1pPr>
              <a:spcAft>
                <a:spcPts val="0"/>
              </a:spcAft>
              <a:defRPr b="1">
                <a:solidFill>
                  <a:schemeClr val="tx1"/>
                </a:solidFill>
              </a:defRPr>
            </a:lvl1pPr>
            <a:lvl2pPr marL="182880" indent="-182880">
              <a:spcAft>
                <a:spcPts val="0"/>
              </a:spcAft>
              <a:buFont typeface="Arial" panose="020B0604020202020204" pitchFamily="34" charset="0"/>
              <a:buChar char="•"/>
              <a:defRPr sz="1800" b="1">
                <a:solidFill>
                  <a:schemeClr val="tx1"/>
                </a:solidFill>
              </a:defRPr>
            </a:lvl2pPr>
            <a:lvl3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3pPr>
            <a:lvl4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4pPr>
            <a:lvl5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5pPr>
            <a:lvl6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6pPr>
            <a:lvl7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7pPr>
            <a:lvl8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8pPr>
            <a:lvl9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6"/>
          </p:nvPr>
        </p:nvSpPr>
        <p:spPr>
          <a:xfrm>
            <a:off x="462084" y="3201990"/>
            <a:ext cx="5514824" cy="28543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Content Placeholder 8"/>
          <p:cNvSpPr>
            <a:spLocks noGrp="1"/>
          </p:cNvSpPr>
          <p:nvPr>
            <p:ph sz="quarter" idx="22"/>
          </p:nvPr>
        </p:nvSpPr>
        <p:spPr>
          <a:xfrm>
            <a:off x="6215093" y="3201990"/>
            <a:ext cx="5514824" cy="28543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0331" y="6214885"/>
            <a:ext cx="2080772" cy="347473"/>
          </a:xfrm>
          <a:prstGeom prst="rect">
            <a:avLst/>
          </a:prstGeom>
        </p:spPr>
      </p:pic>
      <p:sp>
        <p:nvSpPr>
          <p:cNvPr id="15" name="Text Placeholder 6"/>
          <p:cNvSpPr>
            <a:spLocks noGrp="1"/>
          </p:cNvSpPr>
          <p:nvPr>
            <p:ph type="body" sz="quarter" idx="23"/>
          </p:nvPr>
        </p:nvSpPr>
        <p:spPr>
          <a:xfrm>
            <a:off x="461435" y="6134100"/>
            <a:ext cx="8682565" cy="398224"/>
          </a:xfrm>
        </p:spPr>
        <p:txBody>
          <a:bodyPr anchor="b" anchorCtr="0"/>
          <a:lstStyle>
            <a:lvl1pPr>
              <a:spcAft>
                <a:spcPts val="0"/>
              </a:spcAft>
              <a:defRPr sz="900"/>
            </a:lvl1pPr>
            <a:lvl2pPr marL="0" indent="0">
              <a:spcAft>
                <a:spcPts val="0"/>
              </a:spcAft>
              <a:buNone/>
              <a:defRPr sz="900"/>
            </a:lvl2pPr>
            <a:lvl3pPr marL="0" indent="0">
              <a:spcAft>
                <a:spcPts val="0"/>
              </a:spcAft>
              <a:buNone/>
              <a:defRPr sz="900"/>
            </a:lvl3pPr>
            <a:lvl4pPr marL="0" indent="0">
              <a:spcAft>
                <a:spcPts val="0"/>
              </a:spcAft>
              <a:buNone/>
              <a:defRPr sz="900"/>
            </a:lvl4pPr>
            <a:lvl5pPr marL="0" indent="0">
              <a:spcAft>
                <a:spcPts val="0"/>
              </a:spcAft>
              <a:buNone/>
              <a:defRPr sz="900"/>
            </a:lvl5pPr>
            <a:lvl6pPr marL="0" indent="0">
              <a:spcAft>
                <a:spcPts val="0"/>
              </a:spcAft>
              <a:buNone/>
              <a:defRPr sz="900"/>
            </a:lvl6pPr>
            <a:lvl7pPr marL="0" indent="0">
              <a:spcAft>
                <a:spcPts val="0"/>
              </a:spcAft>
              <a:buNone/>
              <a:defRPr sz="900"/>
            </a:lvl7pPr>
            <a:lvl8pPr marL="0" indent="0">
              <a:spcAft>
                <a:spcPts val="0"/>
              </a:spcAft>
              <a:buNone/>
              <a:defRPr sz="900"/>
            </a:lvl8pPr>
            <a:lvl9pPr marL="0" indent="0">
              <a:spcAft>
                <a:spcPts val="0"/>
              </a:spcAft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1E5366A3-0E00-430A-B059-971E374C0C45}" type="slidenum">
              <a:rPr lang="en-US" smtClean="0"/>
              <a:pPr/>
              <a:t>‹#›</a:t>
            </a:fld>
            <a:endParaRPr lang="en-US" normalizeH="1" dirty="0"/>
          </a:p>
        </p:txBody>
      </p:sp>
    </p:spTree>
    <p:extLst>
      <p:ext uri="{BB962C8B-B14F-4D97-AF65-F5344CB8AC3E}">
        <p14:creationId xmlns:p14="http://schemas.microsoft.com/office/powerpoint/2010/main" val="5671406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_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452555" y="1662115"/>
            <a:ext cx="9359163" cy="623886"/>
          </a:xfrm>
        </p:spPr>
        <p:txBody>
          <a:bodyPr/>
          <a:lstStyle>
            <a:lvl1pPr>
              <a:spcAft>
                <a:spcPts val="0"/>
              </a:spcAft>
              <a:defRPr b="1">
                <a:solidFill>
                  <a:schemeClr val="tx1"/>
                </a:solidFill>
              </a:defRPr>
            </a:lvl1pPr>
            <a:lvl2pPr marL="182880" indent="-182880">
              <a:spcAft>
                <a:spcPts val="0"/>
              </a:spcAft>
              <a:buFont typeface="Arial" panose="020B0604020202020204" pitchFamily="34" charset="0"/>
              <a:buChar char="•"/>
              <a:defRPr sz="1800" b="1">
                <a:solidFill>
                  <a:schemeClr val="tx1"/>
                </a:solidFill>
              </a:defRPr>
            </a:lvl2pPr>
            <a:lvl3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3pPr>
            <a:lvl4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4pPr>
            <a:lvl5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5pPr>
            <a:lvl6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6pPr>
            <a:lvl7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7pPr>
            <a:lvl8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8pPr>
            <a:lvl9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6"/>
          </p:nvPr>
        </p:nvSpPr>
        <p:spPr>
          <a:xfrm>
            <a:off x="462083" y="2516191"/>
            <a:ext cx="3607740" cy="354012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8"/>
          <p:cNvSpPr>
            <a:spLocks noGrp="1"/>
          </p:cNvSpPr>
          <p:nvPr>
            <p:ph sz="quarter" idx="17"/>
          </p:nvPr>
        </p:nvSpPr>
        <p:spPr>
          <a:xfrm>
            <a:off x="4288955" y="2514601"/>
            <a:ext cx="3607740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Content Placeholder 8"/>
          <p:cNvSpPr>
            <a:spLocks noGrp="1"/>
          </p:cNvSpPr>
          <p:nvPr>
            <p:ph sz="quarter" idx="18"/>
          </p:nvPr>
        </p:nvSpPr>
        <p:spPr>
          <a:xfrm>
            <a:off x="8144934" y="2514601"/>
            <a:ext cx="3583396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0331" y="6214885"/>
            <a:ext cx="2080772" cy="347473"/>
          </a:xfrm>
          <a:prstGeom prst="rect">
            <a:avLst/>
          </a:prstGeom>
        </p:spPr>
      </p:pic>
      <p:sp>
        <p:nvSpPr>
          <p:cNvPr id="12" name="Text Placeholder 6"/>
          <p:cNvSpPr>
            <a:spLocks noGrp="1"/>
          </p:cNvSpPr>
          <p:nvPr>
            <p:ph type="body" sz="quarter" idx="19"/>
          </p:nvPr>
        </p:nvSpPr>
        <p:spPr>
          <a:xfrm>
            <a:off x="461435" y="6134101"/>
            <a:ext cx="8682565" cy="398225"/>
          </a:xfrm>
        </p:spPr>
        <p:txBody>
          <a:bodyPr anchor="b" anchorCtr="0"/>
          <a:lstStyle>
            <a:lvl1pPr>
              <a:spcAft>
                <a:spcPts val="0"/>
              </a:spcAft>
              <a:defRPr sz="900"/>
            </a:lvl1pPr>
            <a:lvl2pPr marL="0" indent="0">
              <a:spcAft>
                <a:spcPts val="0"/>
              </a:spcAft>
              <a:buNone/>
              <a:defRPr sz="900"/>
            </a:lvl2pPr>
            <a:lvl3pPr marL="0" indent="0">
              <a:spcAft>
                <a:spcPts val="0"/>
              </a:spcAft>
              <a:buNone/>
              <a:defRPr sz="900"/>
            </a:lvl3pPr>
            <a:lvl4pPr marL="0" indent="0">
              <a:spcAft>
                <a:spcPts val="0"/>
              </a:spcAft>
              <a:buNone/>
              <a:defRPr sz="900"/>
            </a:lvl4pPr>
            <a:lvl5pPr marL="0" indent="0">
              <a:spcAft>
                <a:spcPts val="0"/>
              </a:spcAft>
              <a:buNone/>
              <a:defRPr sz="900"/>
            </a:lvl5pPr>
            <a:lvl6pPr marL="0" indent="0">
              <a:spcAft>
                <a:spcPts val="0"/>
              </a:spcAft>
              <a:buNone/>
              <a:defRPr sz="900"/>
            </a:lvl6pPr>
            <a:lvl7pPr marL="0" indent="0">
              <a:spcAft>
                <a:spcPts val="0"/>
              </a:spcAft>
              <a:buNone/>
              <a:defRPr sz="900"/>
            </a:lvl7pPr>
            <a:lvl8pPr marL="0" indent="0">
              <a:spcAft>
                <a:spcPts val="0"/>
              </a:spcAft>
              <a:buNone/>
              <a:defRPr sz="900"/>
            </a:lvl8pPr>
            <a:lvl9pPr marL="0" indent="0">
              <a:spcAft>
                <a:spcPts val="0"/>
              </a:spcAft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1E5366A3-0E00-430A-B059-971E374C0C45}" type="slidenum">
              <a:rPr lang="en-US" smtClean="0"/>
              <a:pPr/>
              <a:t>‹#›</a:t>
            </a:fld>
            <a:endParaRPr lang="en-US" normalizeH="1" dirty="0"/>
          </a:p>
        </p:txBody>
      </p:sp>
    </p:spTree>
    <p:extLst>
      <p:ext uri="{BB962C8B-B14F-4D97-AF65-F5344CB8AC3E}">
        <p14:creationId xmlns:p14="http://schemas.microsoft.com/office/powerpoint/2010/main" val="21160158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_1 column_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452555" y="1662115"/>
            <a:ext cx="7444140" cy="623886"/>
          </a:xfrm>
        </p:spPr>
        <p:txBody>
          <a:bodyPr/>
          <a:lstStyle>
            <a:lvl1pPr>
              <a:spcAft>
                <a:spcPts val="0"/>
              </a:spcAft>
              <a:defRPr b="1">
                <a:solidFill>
                  <a:schemeClr val="tx1"/>
                </a:solidFill>
              </a:defRPr>
            </a:lvl1pPr>
            <a:lvl2pPr marL="182880" indent="-182880">
              <a:spcAft>
                <a:spcPts val="0"/>
              </a:spcAft>
              <a:buFont typeface="Arial" panose="020B0604020202020204" pitchFamily="34" charset="0"/>
              <a:buChar char="•"/>
              <a:defRPr sz="1800" b="1">
                <a:solidFill>
                  <a:schemeClr val="tx1"/>
                </a:solidFill>
              </a:defRPr>
            </a:lvl2pPr>
            <a:lvl3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3pPr>
            <a:lvl4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4pPr>
            <a:lvl5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5pPr>
            <a:lvl6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6pPr>
            <a:lvl7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7pPr>
            <a:lvl8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8pPr>
            <a:lvl9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5"/>
          </p:nvPr>
        </p:nvSpPr>
        <p:spPr>
          <a:xfrm>
            <a:off x="462084" y="2514601"/>
            <a:ext cx="74346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6"/>
          </p:nvPr>
        </p:nvSpPr>
        <p:spPr>
          <a:xfrm>
            <a:off x="8130118" y="1662113"/>
            <a:ext cx="3598212" cy="43941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0331" y="6214885"/>
            <a:ext cx="2080772" cy="347473"/>
          </a:xfrm>
          <a:prstGeom prst="rect">
            <a:avLst/>
          </a:prstGeom>
        </p:spPr>
      </p:pic>
      <p:sp>
        <p:nvSpPr>
          <p:cNvPr id="12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461435" y="6134100"/>
            <a:ext cx="8682565" cy="398225"/>
          </a:xfrm>
        </p:spPr>
        <p:txBody>
          <a:bodyPr anchor="b" anchorCtr="0"/>
          <a:lstStyle>
            <a:lvl1pPr>
              <a:spcAft>
                <a:spcPts val="0"/>
              </a:spcAft>
              <a:defRPr sz="900"/>
            </a:lvl1pPr>
            <a:lvl2pPr marL="0" indent="0">
              <a:spcAft>
                <a:spcPts val="0"/>
              </a:spcAft>
              <a:buNone/>
              <a:defRPr sz="900"/>
            </a:lvl2pPr>
            <a:lvl3pPr marL="0" indent="0">
              <a:spcAft>
                <a:spcPts val="0"/>
              </a:spcAft>
              <a:buNone/>
              <a:defRPr sz="900"/>
            </a:lvl3pPr>
            <a:lvl4pPr marL="0" indent="0">
              <a:spcAft>
                <a:spcPts val="0"/>
              </a:spcAft>
              <a:buNone/>
              <a:defRPr sz="900"/>
            </a:lvl4pPr>
            <a:lvl5pPr marL="0" indent="0">
              <a:spcAft>
                <a:spcPts val="0"/>
              </a:spcAft>
              <a:buNone/>
              <a:defRPr sz="900"/>
            </a:lvl5pPr>
            <a:lvl6pPr marL="0" indent="0">
              <a:spcAft>
                <a:spcPts val="0"/>
              </a:spcAft>
              <a:buNone/>
              <a:defRPr sz="900"/>
            </a:lvl6pPr>
            <a:lvl7pPr marL="0" indent="0">
              <a:spcAft>
                <a:spcPts val="0"/>
              </a:spcAft>
              <a:buNone/>
              <a:defRPr sz="900"/>
            </a:lvl7pPr>
            <a:lvl8pPr marL="0" indent="0">
              <a:spcAft>
                <a:spcPts val="0"/>
              </a:spcAft>
              <a:buNone/>
              <a:defRPr sz="900"/>
            </a:lvl8pPr>
            <a:lvl9pPr marL="0" indent="0">
              <a:spcAft>
                <a:spcPts val="0"/>
              </a:spcAft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1E5366A3-0E00-430A-B059-971E374C0C45}" type="slidenum">
              <a:rPr lang="en-US" smtClean="0"/>
              <a:pPr/>
              <a:t>‹#›</a:t>
            </a:fld>
            <a:endParaRPr lang="en-US" normalizeH="1" dirty="0"/>
          </a:p>
        </p:txBody>
      </p:sp>
    </p:spTree>
    <p:extLst>
      <p:ext uri="{BB962C8B-B14F-4D97-AF65-F5344CB8AC3E}">
        <p14:creationId xmlns:p14="http://schemas.microsoft.com/office/powerpoint/2010/main" val="22458681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_2 column_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452555" y="1662115"/>
            <a:ext cx="7444140" cy="623886"/>
          </a:xfrm>
        </p:spPr>
        <p:txBody>
          <a:bodyPr/>
          <a:lstStyle>
            <a:lvl1pPr>
              <a:spcAft>
                <a:spcPts val="0"/>
              </a:spcAft>
              <a:defRPr b="1">
                <a:solidFill>
                  <a:schemeClr val="tx1"/>
                </a:solidFill>
              </a:defRPr>
            </a:lvl1pPr>
            <a:lvl2pPr marL="182880" indent="-182880">
              <a:spcAft>
                <a:spcPts val="0"/>
              </a:spcAft>
              <a:buFont typeface="Arial" panose="020B0604020202020204" pitchFamily="34" charset="0"/>
              <a:buChar char="•"/>
              <a:defRPr sz="1800" b="1">
                <a:solidFill>
                  <a:schemeClr val="tx1"/>
                </a:solidFill>
              </a:defRPr>
            </a:lvl2pPr>
            <a:lvl3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3pPr>
            <a:lvl4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4pPr>
            <a:lvl5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5pPr>
            <a:lvl6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6pPr>
            <a:lvl7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7pPr>
            <a:lvl8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8pPr>
            <a:lvl9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6"/>
          </p:nvPr>
        </p:nvSpPr>
        <p:spPr>
          <a:xfrm>
            <a:off x="462083" y="2514601"/>
            <a:ext cx="3607740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1"/>
          <p:cNvSpPr>
            <a:spLocks noGrp="1"/>
          </p:cNvSpPr>
          <p:nvPr>
            <p:ph sz="quarter" idx="17"/>
          </p:nvPr>
        </p:nvSpPr>
        <p:spPr>
          <a:xfrm>
            <a:off x="4288955" y="2514601"/>
            <a:ext cx="3607740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Content Placeholder 11"/>
          <p:cNvSpPr>
            <a:spLocks noGrp="1"/>
          </p:cNvSpPr>
          <p:nvPr>
            <p:ph sz="quarter" idx="18"/>
          </p:nvPr>
        </p:nvSpPr>
        <p:spPr>
          <a:xfrm>
            <a:off x="8120590" y="1662114"/>
            <a:ext cx="3607740" cy="4394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0331" y="6214885"/>
            <a:ext cx="2080772" cy="347473"/>
          </a:xfrm>
          <a:prstGeom prst="rect">
            <a:avLst/>
          </a:prstGeom>
        </p:spPr>
      </p:pic>
      <p:sp>
        <p:nvSpPr>
          <p:cNvPr id="15" name="Text Placeholder 6"/>
          <p:cNvSpPr>
            <a:spLocks noGrp="1"/>
          </p:cNvSpPr>
          <p:nvPr>
            <p:ph type="body" sz="quarter" idx="19"/>
          </p:nvPr>
        </p:nvSpPr>
        <p:spPr>
          <a:xfrm>
            <a:off x="461435" y="6134100"/>
            <a:ext cx="8682565" cy="398225"/>
          </a:xfrm>
        </p:spPr>
        <p:txBody>
          <a:bodyPr anchor="b" anchorCtr="0"/>
          <a:lstStyle>
            <a:lvl1pPr>
              <a:spcAft>
                <a:spcPts val="0"/>
              </a:spcAft>
              <a:defRPr sz="900"/>
            </a:lvl1pPr>
            <a:lvl2pPr marL="0" indent="0">
              <a:spcAft>
                <a:spcPts val="0"/>
              </a:spcAft>
              <a:buNone/>
              <a:defRPr sz="900"/>
            </a:lvl2pPr>
            <a:lvl3pPr marL="0" indent="0">
              <a:spcAft>
                <a:spcPts val="0"/>
              </a:spcAft>
              <a:buNone/>
              <a:defRPr sz="900"/>
            </a:lvl3pPr>
            <a:lvl4pPr marL="0" indent="0">
              <a:spcAft>
                <a:spcPts val="0"/>
              </a:spcAft>
              <a:buNone/>
              <a:defRPr sz="900"/>
            </a:lvl4pPr>
            <a:lvl5pPr marL="0" indent="0">
              <a:spcAft>
                <a:spcPts val="0"/>
              </a:spcAft>
              <a:buNone/>
              <a:defRPr sz="900"/>
            </a:lvl5pPr>
            <a:lvl6pPr marL="0" indent="0">
              <a:spcAft>
                <a:spcPts val="0"/>
              </a:spcAft>
              <a:buNone/>
              <a:defRPr sz="900"/>
            </a:lvl6pPr>
            <a:lvl7pPr marL="0" indent="0">
              <a:spcAft>
                <a:spcPts val="0"/>
              </a:spcAft>
              <a:buNone/>
              <a:defRPr sz="900"/>
            </a:lvl7pPr>
            <a:lvl8pPr marL="0" indent="0">
              <a:spcAft>
                <a:spcPts val="0"/>
              </a:spcAft>
              <a:buNone/>
              <a:defRPr sz="900"/>
            </a:lvl8pPr>
            <a:lvl9pPr marL="0" indent="0">
              <a:spcAft>
                <a:spcPts val="0"/>
              </a:spcAft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1E5366A3-0E00-430A-B059-971E374C0C45}" type="slidenum">
              <a:rPr lang="en-US" smtClean="0"/>
              <a:pPr/>
              <a:t>‹#›</a:t>
            </a:fld>
            <a:endParaRPr lang="en-US" normalizeH="1" dirty="0"/>
          </a:p>
        </p:txBody>
      </p:sp>
    </p:spTree>
    <p:extLst>
      <p:ext uri="{BB962C8B-B14F-4D97-AF65-F5344CB8AC3E}">
        <p14:creationId xmlns:p14="http://schemas.microsoft.com/office/powerpoint/2010/main" val="24354288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 comparison_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452556" y="1662113"/>
            <a:ext cx="5524349" cy="4394200"/>
          </a:xfrm>
        </p:spPr>
        <p:txBody>
          <a:bodyPr/>
          <a:lstStyle>
            <a:lvl1pPr>
              <a:defRPr b="0">
                <a:solidFill>
                  <a:schemeClr val="tx1"/>
                </a:solidFill>
              </a:defRPr>
            </a:lvl1pPr>
            <a:lvl2pPr marL="182880" indent="-182880">
              <a:buFont typeface="Arial" panose="020B0604020202020204" pitchFamily="34" charset="0"/>
              <a:buChar char="•"/>
              <a:defRPr sz="1600" b="0">
                <a:solidFill>
                  <a:schemeClr val="tx1"/>
                </a:solidFill>
              </a:defRPr>
            </a:lvl2pPr>
            <a:lvl3pPr marL="365760" indent="-182880">
              <a:buFont typeface="Arial" panose="020B0604020202020204" pitchFamily="34" charset="0"/>
              <a:buChar char="-"/>
              <a:defRPr sz="1400" b="0">
                <a:solidFill>
                  <a:schemeClr val="tx1"/>
                </a:solidFill>
              </a:defRPr>
            </a:lvl3pPr>
            <a:lvl4pPr marL="365760" indent="-182880">
              <a:buFont typeface="Arial" panose="020B0604020202020204" pitchFamily="34" charset="0"/>
              <a:buChar char="-"/>
              <a:defRPr sz="1400" b="0">
                <a:solidFill>
                  <a:schemeClr val="tx1"/>
                </a:solidFill>
              </a:defRPr>
            </a:lvl4pPr>
            <a:lvl5pPr marL="365760" indent="-182880">
              <a:buFont typeface="Arial" panose="020B0604020202020204" pitchFamily="34" charset="0"/>
              <a:buChar char="-"/>
              <a:defRPr sz="1400" b="0">
                <a:solidFill>
                  <a:schemeClr val="tx1"/>
                </a:solidFill>
              </a:defRPr>
            </a:lvl5pPr>
            <a:lvl6pPr marL="365760" indent="-182880">
              <a:buFont typeface="Arial" panose="020B0604020202020204" pitchFamily="34" charset="0"/>
              <a:buChar char="-"/>
              <a:defRPr sz="1400" b="0">
                <a:solidFill>
                  <a:schemeClr val="tx1"/>
                </a:solidFill>
              </a:defRPr>
            </a:lvl6pPr>
            <a:lvl7pPr marL="365760" indent="-182880">
              <a:buFont typeface="Arial" panose="020B0604020202020204" pitchFamily="34" charset="0"/>
              <a:buChar char="-"/>
              <a:defRPr sz="1400" b="0">
                <a:solidFill>
                  <a:schemeClr val="tx1"/>
                </a:solidFill>
              </a:defRPr>
            </a:lvl7pPr>
            <a:lvl8pPr marL="365760" indent="-182880">
              <a:buFont typeface="Arial" panose="020B0604020202020204" pitchFamily="34" charset="0"/>
              <a:buChar char="-"/>
              <a:defRPr sz="1400" b="0">
                <a:solidFill>
                  <a:schemeClr val="tx1"/>
                </a:solidFill>
              </a:defRPr>
            </a:lvl8pPr>
            <a:lvl9pPr marL="365760" indent="-182880">
              <a:buFont typeface="Arial" panose="020B0604020202020204" pitchFamily="34" charset="0"/>
              <a:buChar char="-"/>
              <a:defRPr sz="1400" b="0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Text Placeholder 4"/>
          <p:cNvSpPr>
            <a:spLocks noGrp="1"/>
          </p:cNvSpPr>
          <p:nvPr>
            <p:ph type="body" sz="quarter" idx="20"/>
          </p:nvPr>
        </p:nvSpPr>
        <p:spPr>
          <a:xfrm>
            <a:off x="6215094" y="1662113"/>
            <a:ext cx="5513236" cy="4394200"/>
          </a:xfrm>
        </p:spPr>
        <p:txBody>
          <a:bodyPr/>
          <a:lstStyle>
            <a:lvl1pPr>
              <a:defRPr b="0">
                <a:solidFill>
                  <a:schemeClr val="tx1"/>
                </a:solidFill>
              </a:defRPr>
            </a:lvl1pPr>
            <a:lvl2pPr marL="182880" indent="-182880">
              <a:buFont typeface="Arial" panose="020B0604020202020204" pitchFamily="34" charset="0"/>
              <a:buChar char="•"/>
              <a:defRPr sz="1600" b="0">
                <a:solidFill>
                  <a:schemeClr val="tx1"/>
                </a:solidFill>
              </a:defRPr>
            </a:lvl2pPr>
            <a:lvl3pPr marL="365760" indent="-182880">
              <a:buFont typeface="Arial" panose="020B0604020202020204" pitchFamily="34" charset="0"/>
              <a:buChar char="-"/>
              <a:defRPr sz="1400" b="0">
                <a:solidFill>
                  <a:schemeClr val="tx1"/>
                </a:solidFill>
              </a:defRPr>
            </a:lvl3pPr>
            <a:lvl4pPr marL="365760" indent="-182880">
              <a:buFont typeface="Arial" panose="020B0604020202020204" pitchFamily="34" charset="0"/>
              <a:buChar char="-"/>
              <a:defRPr sz="1400" b="0">
                <a:solidFill>
                  <a:schemeClr val="tx1"/>
                </a:solidFill>
              </a:defRPr>
            </a:lvl4pPr>
            <a:lvl5pPr marL="365760" indent="-182880">
              <a:buFont typeface="Arial" panose="020B0604020202020204" pitchFamily="34" charset="0"/>
              <a:buChar char="-"/>
              <a:defRPr sz="1400" b="0">
                <a:solidFill>
                  <a:schemeClr val="tx1"/>
                </a:solidFill>
              </a:defRPr>
            </a:lvl5pPr>
            <a:lvl6pPr marL="365760" indent="-182880">
              <a:buFont typeface="Arial" panose="020B0604020202020204" pitchFamily="34" charset="0"/>
              <a:buChar char="-"/>
              <a:defRPr sz="1400" b="0">
                <a:solidFill>
                  <a:schemeClr val="tx1"/>
                </a:solidFill>
              </a:defRPr>
            </a:lvl6pPr>
            <a:lvl7pPr marL="365760" indent="-182880">
              <a:buFont typeface="Arial" panose="020B0604020202020204" pitchFamily="34" charset="0"/>
              <a:buChar char="-"/>
              <a:defRPr sz="1400" b="0">
                <a:solidFill>
                  <a:schemeClr val="tx1"/>
                </a:solidFill>
              </a:defRPr>
            </a:lvl7pPr>
            <a:lvl8pPr marL="365760" indent="-182880">
              <a:buFont typeface="Arial" panose="020B0604020202020204" pitchFamily="34" charset="0"/>
              <a:buChar char="-"/>
              <a:defRPr sz="1400" b="0">
                <a:solidFill>
                  <a:schemeClr val="tx1"/>
                </a:solidFill>
              </a:defRPr>
            </a:lvl8pPr>
            <a:lvl9pPr marL="365760" indent="-182880">
              <a:buFont typeface="Arial" panose="020B0604020202020204" pitchFamily="34" charset="0"/>
              <a:buChar char="-"/>
              <a:defRPr sz="1400" b="0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0331" y="6214885"/>
            <a:ext cx="2080772" cy="347473"/>
          </a:xfrm>
          <a:prstGeom prst="rect">
            <a:avLst/>
          </a:prstGeom>
        </p:spPr>
      </p:pic>
      <p:sp>
        <p:nvSpPr>
          <p:cNvPr id="12" name="Text Placeholder 6"/>
          <p:cNvSpPr>
            <a:spLocks noGrp="1"/>
          </p:cNvSpPr>
          <p:nvPr>
            <p:ph type="body" sz="quarter" idx="16"/>
          </p:nvPr>
        </p:nvSpPr>
        <p:spPr>
          <a:xfrm>
            <a:off x="461435" y="6134100"/>
            <a:ext cx="8682565" cy="398225"/>
          </a:xfrm>
        </p:spPr>
        <p:txBody>
          <a:bodyPr anchor="b" anchorCtr="0"/>
          <a:lstStyle>
            <a:lvl1pPr>
              <a:spcAft>
                <a:spcPts val="0"/>
              </a:spcAft>
              <a:defRPr sz="900"/>
            </a:lvl1pPr>
            <a:lvl2pPr marL="0" indent="0">
              <a:spcAft>
                <a:spcPts val="0"/>
              </a:spcAft>
              <a:buNone/>
              <a:defRPr sz="900"/>
            </a:lvl2pPr>
            <a:lvl3pPr marL="0" indent="0">
              <a:spcAft>
                <a:spcPts val="0"/>
              </a:spcAft>
              <a:buNone/>
              <a:defRPr sz="900"/>
            </a:lvl3pPr>
            <a:lvl4pPr marL="0" indent="0">
              <a:spcAft>
                <a:spcPts val="0"/>
              </a:spcAft>
              <a:buNone/>
              <a:defRPr sz="900"/>
            </a:lvl4pPr>
            <a:lvl5pPr marL="0" indent="0">
              <a:spcAft>
                <a:spcPts val="0"/>
              </a:spcAft>
              <a:buNone/>
              <a:defRPr sz="900"/>
            </a:lvl5pPr>
            <a:lvl6pPr marL="0" indent="0">
              <a:spcAft>
                <a:spcPts val="0"/>
              </a:spcAft>
              <a:buNone/>
              <a:defRPr sz="900"/>
            </a:lvl6pPr>
            <a:lvl7pPr marL="0" indent="0">
              <a:spcAft>
                <a:spcPts val="0"/>
              </a:spcAft>
              <a:buNone/>
              <a:defRPr sz="900"/>
            </a:lvl7pPr>
            <a:lvl8pPr marL="0" indent="0">
              <a:spcAft>
                <a:spcPts val="0"/>
              </a:spcAft>
              <a:buNone/>
              <a:defRPr sz="900"/>
            </a:lvl8pPr>
            <a:lvl9pPr marL="0" indent="0">
              <a:spcAft>
                <a:spcPts val="0"/>
              </a:spcAft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1E5366A3-0E00-430A-B059-971E374C0C45}" type="slidenum">
              <a:rPr lang="en-US" smtClean="0"/>
              <a:pPr/>
              <a:t>‹#›</a:t>
            </a:fld>
            <a:endParaRPr lang="en-US" normalizeH="1" dirty="0"/>
          </a:p>
        </p:txBody>
      </p:sp>
    </p:spTree>
    <p:extLst>
      <p:ext uri="{BB962C8B-B14F-4D97-AF65-F5344CB8AC3E}">
        <p14:creationId xmlns:p14="http://schemas.microsoft.com/office/powerpoint/2010/main" val="1266167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 comparison_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452558" y="1662113"/>
            <a:ext cx="3617265" cy="4394200"/>
          </a:xfrm>
        </p:spPr>
        <p:txBody>
          <a:bodyPr/>
          <a:lstStyle>
            <a:lvl1pPr>
              <a:defRPr b="0">
                <a:solidFill>
                  <a:schemeClr val="tx1"/>
                </a:solidFill>
              </a:defRPr>
            </a:lvl1pPr>
            <a:lvl2pPr marL="182880" indent="-182880">
              <a:buFont typeface="Arial" panose="020B0604020202020204" pitchFamily="34" charset="0"/>
              <a:buChar char="•"/>
              <a:defRPr sz="1800" b="0">
                <a:solidFill>
                  <a:schemeClr val="tx1"/>
                </a:solidFill>
              </a:defRPr>
            </a:lvl2pPr>
            <a:lvl3pPr marL="365760" indent="-182880">
              <a:buFont typeface="Arial" panose="020B0604020202020204" pitchFamily="34" charset="0"/>
              <a:buChar char="-"/>
              <a:defRPr sz="1600" b="0">
                <a:solidFill>
                  <a:schemeClr val="tx1"/>
                </a:solidFill>
              </a:defRPr>
            </a:lvl3pPr>
            <a:lvl4pPr marL="365760" indent="-182880">
              <a:buFont typeface="Arial" panose="020B0604020202020204" pitchFamily="34" charset="0"/>
              <a:buChar char="-"/>
              <a:defRPr sz="1600" b="0">
                <a:solidFill>
                  <a:schemeClr val="tx1"/>
                </a:solidFill>
              </a:defRPr>
            </a:lvl4pPr>
            <a:lvl5pPr marL="365760" indent="-182880">
              <a:buFont typeface="Arial" panose="020B0604020202020204" pitchFamily="34" charset="0"/>
              <a:buChar char="-"/>
              <a:defRPr sz="1600" b="0">
                <a:solidFill>
                  <a:schemeClr val="tx1"/>
                </a:solidFill>
              </a:defRPr>
            </a:lvl5pPr>
            <a:lvl6pPr marL="365760" indent="-182880">
              <a:buFont typeface="Arial" panose="020B0604020202020204" pitchFamily="34" charset="0"/>
              <a:buChar char="-"/>
              <a:defRPr sz="1600" b="0">
                <a:solidFill>
                  <a:schemeClr val="tx1"/>
                </a:solidFill>
              </a:defRPr>
            </a:lvl6pPr>
            <a:lvl7pPr marL="365760" indent="-182880">
              <a:buFont typeface="Arial" panose="020B0604020202020204" pitchFamily="34" charset="0"/>
              <a:buChar char="-"/>
              <a:defRPr sz="1600" b="0">
                <a:solidFill>
                  <a:schemeClr val="tx1"/>
                </a:solidFill>
              </a:defRPr>
            </a:lvl7pPr>
            <a:lvl8pPr marL="365760" indent="-182880">
              <a:buFont typeface="Arial" panose="020B0604020202020204" pitchFamily="34" charset="0"/>
              <a:buChar char="-"/>
              <a:defRPr sz="1600" b="0">
                <a:solidFill>
                  <a:schemeClr val="tx1"/>
                </a:solidFill>
              </a:defRPr>
            </a:lvl8pPr>
            <a:lvl9pPr marL="365760" indent="-182880">
              <a:buFont typeface="Arial" panose="020B0604020202020204" pitchFamily="34" charset="0"/>
              <a:buChar char="-"/>
              <a:defRPr sz="1600" b="0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Text Placeholder 4"/>
          <p:cNvSpPr>
            <a:spLocks noGrp="1"/>
          </p:cNvSpPr>
          <p:nvPr>
            <p:ph type="body" sz="quarter" idx="20"/>
          </p:nvPr>
        </p:nvSpPr>
        <p:spPr>
          <a:xfrm>
            <a:off x="4293720" y="1662113"/>
            <a:ext cx="3617265" cy="4394200"/>
          </a:xfrm>
        </p:spPr>
        <p:txBody>
          <a:bodyPr/>
          <a:lstStyle>
            <a:lvl1pPr>
              <a:defRPr b="0">
                <a:solidFill>
                  <a:schemeClr val="tx1"/>
                </a:solidFill>
              </a:defRPr>
            </a:lvl1pPr>
            <a:lvl2pPr marL="182880" indent="-182880">
              <a:buFont typeface="Arial" panose="020B0604020202020204" pitchFamily="34" charset="0"/>
              <a:buChar char="•"/>
              <a:defRPr sz="1800" b="0">
                <a:solidFill>
                  <a:schemeClr val="tx1"/>
                </a:solidFill>
              </a:defRPr>
            </a:lvl2pPr>
            <a:lvl3pPr marL="365760" indent="-182880">
              <a:buFont typeface="Arial" panose="020B0604020202020204" pitchFamily="34" charset="0"/>
              <a:buChar char="-"/>
              <a:defRPr sz="1600" b="0">
                <a:solidFill>
                  <a:schemeClr val="tx1"/>
                </a:solidFill>
              </a:defRPr>
            </a:lvl3pPr>
            <a:lvl4pPr marL="365760" indent="-182880">
              <a:buFont typeface="Arial" panose="020B0604020202020204" pitchFamily="34" charset="0"/>
              <a:buChar char="-"/>
              <a:defRPr sz="1600" b="0">
                <a:solidFill>
                  <a:schemeClr val="tx1"/>
                </a:solidFill>
              </a:defRPr>
            </a:lvl4pPr>
            <a:lvl5pPr marL="365760" indent="-182880">
              <a:buFont typeface="Arial" panose="020B0604020202020204" pitchFamily="34" charset="0"/>
              <a:buChar char="-"/>
              <a:defRPr sz="1600" b="0">
                <a:solidFill>
                  <a:schemeClr val="tx1"/>
                </a:solidFill>
              </a:defRPr>
            </a:lvl5pPr>
            <a:lvl6pPr marL="365760" indent="-182880">
              <a:buFont typeface="Arial" panose="020B0604020202020204" pitchFamily="34" charset="0"/>
              <a:buChar char="-"/>
              <a:defRPr sz="1600" b="0">
                <a:solidFill>
                  <a:schemeClr val="tx1"/>
                </a:solidFill>
              </a:defRPr>
            </a:lvl6pPr>
            <a:lvl7pPr marL="365760" indent="-182880">
              <a:buFont typeface="Arial" panose="020B0604020202020204" pitchFamily="34" charset="0"/>
              <a:buChar char="-"/>
              <a:defRPr sz="1600" b="0">
                <a:solidFill>
                  <a:schemeClr val="tx1"/>
                </a:solidFill>
              </a:defRPr>
            </a:lvl7pPr>
            <a:lvl8pPr marL="365760" indent="-182880">
              <a:buFont typeface="Arial" panose="020B0604020202020204" pitchFamily="34" charset="0"/>
              <a:buChar char="-"/>
              <a:defRPr sz="1600" b="0">
                <a:solidFill>
                  <a:schemeClr val="tx1"/>
                </a:solidFill>
              </a:defRPr>
            </a:lvl8pPr>
            <a:lvl9pPr marL="365760" indent="-182880">
              <a:buFont typeface="Arial" panose="020B0604020202020204" pitchFamily="34" charset="0"/>
              <a:buChar char="-"/>
              <a:defRPr sz="1600" b="0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8130118" y="1662113"/>
            <a:ext cx="3617265" cy="4394200"/>
          </a:xfrm>
        </p:spPr>
        <p:txBody>
          <a:bodyPr/>
          <a:lstStyle>
            <a:lvl1pPr>
              <a:defRPr b="0">
                <a:solidFill>
                  <a:schemeClr val="tx1"/>
                </a:solidFill>
              </a:defRPr>
            </a:lvl1pPr>
            <a:lvl2pPr marL="182880" indent="-182880">
              <a:buFont typeface="Arial" panose="020B0604020202020204" pitchFamily="34" charset="0"/>
              <a:buChar char="•"/>
              <a:defRPr sz="1800" b="0">
                <a:solidFill>
                  <a:schemeClr val="tx1"/>
                </a:solidFill>
              </a:defRPr>
            </a:lvl2pPr>
            <a:lvl3pPr marL="365760" indent="-182880">
              <a:buFont typeface="Arial" panose="020B0604020202020204" pitchFamily="34" charset="0"/>
              <a:buChar char="-"/>
              <a:defRPr sz="1600" b="0">
                <a:solidFill>
                  <a:schemeClr val="tx1"/>
                </a:solidFill>
              </a:defRPr>
            </a:lvl3pPr>
            <a:lvl4pPr marL="365760" indent="-182880">
              <a:buFont typeface="Arial" panose="020B0604020202020204" pitchFamily="34" charset="0"/>
              <a:buChar char="-"/>
              <a:defRPr sz="1600" b="0">
                <a:solidFill>
                  <a:schemeClr val="tx1"/>
                </a:solidFill>
              </a:defRPr>
            </a:lvl4pPr>
            <a:lvl5pPr marL="365760" indent="-182880">
              <a:buFont typeface="Arial" panose="020B0604020202020204" pitchFamily="34" charset="0"/>
              <a:buChar char="-"/>
              <a:defRPr sz="1600" b="0">
                <a:solidFill>
                  <a:schemeClr val="tx1"/>
                </a:solidFill>
              </a:defRPr>
            </a:lvl5pPr>
            <a:lvl6pPr marL="365760" indent="-182880">
              <a:buFont typeface="Arial" panose="020B0604020202020204" pitchFamily="34" charset="0"/>
              <a:buChar char="-"/>
              <a:defRPr sz="1600" b="0">
                <a:solidFill>
                  <a:schemeClr val="tx1"/>
                </a:solidFill>
              </a:defRPr>
            </a:lvl6pPr>
            <a:lvl7pPr marL="365760" indent="-182880">
              <a:buFont typeface="Arial" panose="020B0604020202020204" pitchFamily="34" charset="0"/>
              <a:buChar char="-"/>
              <a:defRPr sz="1600" b="0">
                <a:solidFill>
                  <a:schemeClr val="tx1"/>
                </a:solidFill>
              </a:defRPr>
            </a:lvl7pPr>
            <a:lvl8pPr marL="365760" indent="-182880">
              <a:buFont typeface="Arial" panose="020B0604020202020204" pitchFamily="34" charset="0"/>
              <a:buChar char="-"/>
              <a:defRPr sz="1600" b="0">
                <a:solidFill>
                  <a:schemeClr val="tx1"/>
                </a:solidFill>
              </a:defRPr>
            </a:lvl8pPr>
            <a:lvl9pPr marL="365760" indent="-182880">
              <a:buFont typeface="Arial" panose="020B0604020202020204" pitchFamily="34" charset="0"/>
              <a:buChar char="-"/>
              <a:defRPr sz="1600" b="0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0331" y="6214885"/>
            <a:ext cx="2080772" cy="347473"/>
          </a:xfrm>
          <a:prstGeom prst="rect">
            <a:avLst/>
          </a:prstGeom>
        </p:spPr>
      </p:pic>
      <p:sp>
        <p:nvSpPr>
          <p:cNvPr id="12" name="Text Placeholder 6"/>
          <p:cNvSpPr>
            <a:spLocks noGrp="1"/>
          </p:cNvSpPr>
          <p:nvPr>
            <p:ph type="body" sz="quarter" idx="16"/>
          </p:nvPr>
        </p:nvSpPr>
        <p:spPr>
          <a:xfrm>
            <a:off x="461433" y="6134100"/>
            <a:ext cx="8682567" cy="398225"/>
          </a:xfrm>
        </p:spPr>
        <p:txBody>
          <a:bodyPr anchor="b" anchorCtr="0"/>
          <a:lstStyle>
            <a:lvl1pPr>
              <a:spcAft>
                <a:spcPts val="0"/>
              </a:spcAft>
              <a:defRPr sz="900"/>
            </a:lvl1pPr>
            <a:lvl2pPr marL="0" indent="0">
              <a:spcAft>
                <a:spcPts val="0"/>
              </a:spcAft>
              <a:buNone/>
              <a:defRPr sz="900"/>
            </a:lvl2pPr>
            <a:lvl3pPr marL="0" indent="0">
              <a:spcAft>
                <a:spcPts val="0"/>
              </a:spcAft>
              <a:buNone/>
              <a:defRPr sz="900"/>
            </a:lvl3pPr>
            <a:lvl4pPr marL="0" indent="0">
              <a:spcAft>
                <a:spcPts val="0"/>
              </a:spcAft>
              <a:buNone/>
              <a:defRPr sz="900"/>
            </a:lvl4pPr>
            <a:lvl5pPr marL="0" indent="0">
              <a:spcAft>
                <a:spcPts val="0"/>
              </a:spcAft>
              <a:buNone/>
              <a:defRPr sz="900"/>
            </a:lvl5pPr>
            <a:lvl6pPr marL="0" indent="0">
              <a:spcAft>
                <a:spcPts val="0"/>
              </a:spcAft>
              <a:buNone/>
              <a:defRPr sz="900"/>
            </a:lvl6pPr>
            <a:lvl7pPr marL="0" indent="0">
              <a:spcAft>
                <a:spcPts val="0"/>
              </a:spcAft>
              <a:buNone/>
              <a:defRPr sz="900"/>
            </a:lvl7pPr>
            <a:lvl8pPr marL="0" indent="0">
              <a:spcAft>
                <a:spcPts val="0"/>
              </a:spcAft>
              <a:buNone/>
              <a:defRPr sz="900"/>
            </a:lvl8pPr>
            <a:lvl9pPr marL="0" indent="0">
              <a:spcAft>
                <a:spcPts val="0"/>
              </a:spcAft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fld id="{1E5366A3-0E00-430A-B059-971E374C0C45}" type="slidenum">
              <a:rPr lang="en-US" smtClean="0"/>
              <a:pPr/>
              <a:t>‹#›</a:t>
            </a:fld>
            <a:endParaRPr lang="en-US" normalizeH="1" dirty="0"/>
          </a:p>
        </p:txBody>
      </p:sp>
    </p:spTree>
    <p:extLst>
      <p:ext uri="{BB962C8B-B14F-4D97-AF65-F5344CB8AC3E}">
        <p14:creationId xmlns:p14="http://schemas.microsoft.com/office/powerpoint/2010/main" val="25113788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6"/>
          </p:nvPr>
        </p:nvSpPr>
        <p:spPr>
          <a:xfrm>
            <a:off x="462083" y="1662113"/>
            <a:ext cx="5514824" cy="4394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Content Placeholder 5"/>
          <p:cNvSpPr>
            <a:spLocks noGrp="1"/>
          </p:cNvSpPr>
          <p:nvPr>
            <p:ph sz="quarter" idx="17"/>
          </p:nvPr>
        </p:nvSpPr>
        <p:spPr>
          <a:xfrm>
            <a:off x="6215095" y="1662113"/>
            <a:ext cx="5513235" cy="4394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0331" y="6214885"/>
            <a:ext cx="2080772" cy="347473"/>
          </a:xfrm>
          <a:prstGeom prst="rect">
            <a:avLst/>
          </a:prstGeom>
        </p:spPr>
      </p:pic>
      <p:sp>
        <p:nvSpPr>
          <p:cNvPr id="11" name="Text Placeholder 6"/>
          <p:cNvSpPr>
            <a:spLocks noGrp="1"/>
          </p:cNvSpPr>
          <p:nvPr>
            <p:ph type="body" sz="quarter" idx="18"/>
          </p:nvPr>
        </p:nvSpPr>
        <p:spPr>
          <a:xfrm>
            <a:off x="461433" y="6134100"/>
            <a:ext cx="8682567" cy="398225"/>
          </a:xfrm>
        </p:spPr>
        <p:txBody>
          <a:bodyPr anchor="b" anchorCtr="0"/>
          <a:lstStyle>
            <a:lvl1pPr>
              <a:spcAft>
                <a:spcPts val="0"/>
              </a:spcAft>
              <a:defRPr sz="900"/>
            </a:lvl1pPr>
            <a:lvl2pPr marL="0" indent="0">
              <a:spcAft>
                <a:spcPts val="0"/>
              </a:spcAft>
              <a:buNone/>
              <a:defRPr sz="900"/>
            </a:lvl2pPr>
            <a:lvl3pPr marL="0" indent="0">
              <a:spcAft>
                <a:spcPts val="0"/>
              </a:spcAft>
              <a:buNone/>
              <a:defRPr sz="900"/>
            </a:lvl3pPr>
            <a:lvl4pPr marL="0" indent="0">
              <a:spcAft>
                <a:spcPts val="0"/>
              </a:spcAft>
              <a:buNone/>
              <a:defRPr sz="900"/>
            </a:lvl4pPr>
            <a:lvl5pPr marL="0" indent="0">
              <a:spcAft>
                <a:spcPts val="0"/>
              </a:spcAft>
              <a:buNone/>
              <a:defRPr sz="900"/>
            </a:lvl5pPr>
            <a:lvl6pPr marL="0" indent="0">
              <a:spcAft>
                <a:spcPts val="0"/>
              </a:spcAft>
              <a:buNone/>
              <a:defRPr sz="900"/>
            </a:lvl6pPr>
            <a:lvl7pPr marL="0" indent="0">
              <a:spcAft>
                <a:spcPts val="0"/>
              </a:spcAft>
              <a:buNone/>
              <a:defRPr sz="900"/>
            </a:lvl7pPr>
            <a:lvl8pPr marL="0" indent="0">
              <a:spcAft>
                <a:spcPts val="0"/>
              </a:spcAft>
              <a:buNone/>
              <a:defRPr sz="900"/>
            </a:lvl8pPr>
            <a:lvl9pPr marL="0" indent="0">
              <a:spcAft>
                <a:spcPts val="0"/>
              </a:spcAft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1E5366A3-0E00-430A-B059-971E374C0C45}" type="slidenum">
              <a:rPr lang="en-US" smtClean="0"/>
              <a:pPr/>
              <a:t>‹#›</a:t>
            </a:fld>
            <a:endParaRPr lang="en-US" normalizeH="1" dirty="0"/>
          </a:p>
        </p:txBody>
      </p:sp>
    </p:spTree>
    <p:extLst>
      <p:ext uri="{BB962C8B-B14F-4D97-AF65-F5344CB8AC3E}">
        <p14:creationId xmlns:p14="http://schemas.microsoft.com/office/powerpoint/2010/main" val="18423779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6"/>
          </p:nvPr>
        </p:nvSpPr>
        <p:spPr>
          <a:xfrm>
            <a:off x="462083" y="1662113"/>
            <a:ext cx="3607740" cy="4394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Content Placeholder 5"/>
          <p:cNvSpPr>
            <a:spLocks noGrp="1"/>
          </p:cNvSpPr>
          <p:nvPr>
            <p:ph sz="quarter" idx="17"/>
          </p:nvPr>
        </p:nvSpPr>
        <p:spPr>
          <a:xfrm>
            <a:off x="4293863" y="1662113"/>
            <a:ext cx="3607740" cy="4394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8"/>
          </p:nvPr>
        </p:nvSpPr>
        <p:spPr>
          <a:xfrm>
            <a:off x="8130118" y="1662113"/>
            <a:ext cx="3607740" cy="4394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0331" y="6214885"/>
            <a:ext cx="2080772" cy="347473"/>
          </a:xfrm>
          <a:prstGeom prst="rect">
            <a:avLst/>
          </a:prstGeom>
        </p:spPr>
      </p:pic>
      <p:sp>
        <p:nvSpPr>
          <p:cNvPr id="11" name="Text Placeholder 6"/>
          <p:cNvSpPr>
            <a:spLocks noGrp="1"/>
          </p:cNvSpPr>
          <p:nvPr>
            <p:ph type="body" sz="quarter" idx="19"/>
          </p:nvPr>
        </p:nvSpPr>
        <p:spPr>
          <a:xfrm>
            <a:off x="461433" y="6134100"/>
            <a:ext cx="8682567" cy="398225"/>
          </a:xfrm>
        </p:spPr>
        <p:txBody>
          <a:bodyPr anchor="b" anchorCtr="0"/>
          <a:lstStyle>
            <a:lvl1pPr>
              <a:spcAft>
                <a:spcPts val="0"/>
              </a:spcAft>
              <a:defRPr sz="900"/>
            </a:lvl1pPr>
            <a:lvl2pPr marL="0" indent="0">
              <a:spcAft>
                <a:spcPts val="0"/>
              </a:spcAft>
              <a:buNone/>
              <a:defRPr sz="900"/>
            </a:lvl2pPr>
            <a:lvl3pPr marL="0" indent="0">
              <a:spcAft>
                <a:spcPts val="0"/>
              </a:spcAft>
              <a:buNone/>
              <a:defRPr sz="900"/>
            </a:lvl3pPr>
            <a:lvl4pPr marL="0" indent="0">
              <a:spcAft>
                <a:spcPts val="0"/>
              </a:spcAft>
              <a:buNone/>
              <a:defRPr sz="900"/>
            </a:lvl4pPr>
            <a:lvl5pPr marL="0" indent="0">
              <a:spcAft>
                <a:spcPts val="0"/>
              </a:spcAft>
              <a:buNone/>
              <a:defRPr sz="900"/>
            </a:lvl5pPr>
            <a:lvl6pPr marL="0" indent="0">
              <a:spcAft>
                <a:spcPts val="0"/>
              </a:spcAft>
              <a:buNone/>
              <a:defRPr sz="900"/>
            </a:lvl6pPr>
            <a:lvl7pPr marL="0" indent="0">
              <a:spcAft>
                <a:spcPts val="0"/>
              </a:spcAft>
              <a:buNone/>
              <a:defRPr sz="900"/>
            </a:lvl7pPr>
            <a:lvl8pPr marL="0" indent="0">
              <a:spcAft>
                <a:spcPts val="0"/>
              </a:spcAft>
              <a:buNone/>
              <a:defRPr sz="900"/>
            </a:lvl8pPr>
            <a:lvl9pPr marL="0" indent="0">
              <a:spcAft>
                <a:spcPts val="0"/>
              </a:spcAft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1E5366A3-0E00-430A-B059-971E374C0C45}" type="slidenum">
              <a:rPr lang="en-US" smtClean="0"/>
              <a:pPr/>
              <a:t>‹#›</a:t>
            </a:fld>
            <a:endParaRPr lang="en-US" normalizeH="1" dirty="0"/>
          </a:p>
        </p:txBody>
      </p:sp>
    </p:spTree>
    <p:extLst>
      <p:ext uri="{BB962C8B-B14F-4D97-AF65-F5344CB8AC3E}">
        <p14:creationId xmlns:p14="http://schemas.microsoft.com/office/powerpoint/2010/main" val="238393193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column narr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6"/>
          </p:nvPr>
        </p:nvSpPr>
        <p:spPr>
          <a:xfrm>
            <a:off x="462083" y="1662113"/>
            <a:ext cx="3607740" cy="4394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Content Placeholder 5"/>
          <p:cNvSpPr>
            <a:spLocks noGrp="1"/>
          </p:cNvSpPr>
          <p:nvPr>
            <p:ph sz="quarter" idx="17"/>
          </p:nvPr>
        </p:nvSpPr>
        <p:spPr>
          <a:xfrm>
            <a:off x="4293863" y="1662113"/>
            <a:ext cx="7434467" cy="4394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0331" y="6214885"/>
            <a:ext cx="2080772" cy="347473"/>
          </a:xfrm>
          <a:prstGeom prst="rect">
            <a:avLst/>
          </a:prstGeom>
        </p:spPr>
      </p:pic>
      <p:sp>
        <p:nvSpPr>
          <p:cNvPr id="11" name="Text Placeholder 6"/>
          <p:cNvSpPr>
            <a:spLocks noGrp="1"/>
          </p:cNvSpPr>
          <p:nvPr>
            <p:ph type="body" sz="quarter" idx="18"/>
          </p:nvPr>
        </p:nvSpPr>
        <p:spPr>
          <a:xfrm>
            <a:off x="461433" y="6134100"/>
            <a:ext cx="8682567" cy="398225"/>
          </a:xfrm>
        </p:spPr>
        <p:txBody>
          <a:bodyPr anchor="b" anchorCtr="0"/>
          <a:lstStyle>
            <a:lvl1pPr>
              <a:spcAft>
                <a:spcPts val="0"/>
              </a:spcAft>
              <a:defRPr sz="900"/>
            </a:lvl1pPr>
            <a:lvl2pPr marL="0" indent="0">
              <a:spcAft>
                <a:spcPts val="0"/>
              </a:spcAft>
              <a:buNone/>
              <a:defRPr sz="900"/>
            </a:lvl2pPr>
            <a:lvl3pPr marL="0" indent="0">
              <a:spcAft>
                <a:spcPts val="0"/>
              </a:spcAft>
              <a:buNone/>
              <a:defRPr sz="900"/>
            </a:lvl3pPr>
            <a:lvl4pPr marL="0" indent="0">
              <a:spcAft>
                <a:spcPts val="0"/>
              </a:spcAft>
              <a:buNone/>
              <a:defRPr sz="900"/>
            </a:lvl4pPr>
            <a:lvl5pPr marL="0" indent="0">
              <a:spcAft>
                <a:spcPts val="0"/>
              </a:spcAft>
              <a:buNone/>
              <a:defRPr sz="900"/>
            </a:lvl5pPr>
            <a:lvl6pPr marL="0" indent="0">
              <a:spcAft>
                <a:spcPts val="0"/>
              </a:spcAft>
              <a:buNone/>
              <a:defRPr sz="900"/>
            </a:lvl6pPr>
            <a:lvl7pPr marL="0" indent="0">
              <a:spcAft>
                <a:spcPts val="0"/>
              </a:spcAft>
              <a:buNone/>
              <a:defRPr sz="900"/>
            </a:lvl7pPr>
            <a:lvl8pPr marL="0" indent="0">
              <a:spcAft>
                <a:spcPts val="0"/>
              </a:spcAft>
              <a:buNone/>
              <a:defRPr sz="900"/>
            </a:lvl8pPr>
            <a:lvl9pPr marL="0" indent="0">
              <a:spcAft>
                <a:spcPts val="0"/>
              </a:spcAft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1E5366A3-0E00-430A-B059-971E374C0C45}" type="slidenum">
              <a:rPr lang="en-US" smtClean="0"/>
              <a:pPr/>
              <a:t>‹#›</a:t>
            </a:fld>
            <a:endParaRPr lang="en-US" normalizeH="1" dirty="0"/>
          </a:p>
        </p:txBody>
      </p:sp>
    </p:spTree>
    <p:extLst>
      <p:ext uri="{BB962C8B-B14F-4D97-AF65-F5344CB8AC3E}">
        <p14:creationId xmlns:p14="http://schemas.microsoft.com/office/powerpoint/2010/main" val="2941837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Option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462084" y="1569834"/>
            <a:ext cx="7434611" cy="1419429"/>
          </a:xfrm>
        </p:spPr>
        <p:txBody>
          <a:bodyPr/>
          <a:lstStyle>
            <a:lvl1pPr>
              <a:defRPr sz="2800">
                <a:solidFill>
                  <a:srgbClr val="A6093D"/>
                </a:solidFill>
              </a:defRPr>
            </a:lvl1pPr>
          </a:lstStyle>
          <a:p>
            <a:r>
              <a:rPr lang="en-US"/>
              <a:t>Click to edit Master title style</a:t>
            </a:r>
            <a:br>
              <a:rPr lang="en-US"/>
            </a:br>
            <a:r>
              <a:rPr lang="en-US"/>
              <a:t>line 2 goes here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462083" y="3155787"/>
            <a:ext cx="7434612" cy="1072265"/>
          </a:xfrm>
        </p:spPr>
        <p:txBody>
          <a:bodyPr/>
          <a:lstStyle>
            <a:lvl1pPr>
              <a:spcAft>
                <a:spcPts val="0"/>
              </a:spcAft>
              <a:defRPr sz="1800" b="0">
                <a:solidFill>
                  <a:schemeClr val="tx1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2pPr>
            <a:lvl3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3pPr>
            <a:lvl4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4pPr>
            <a:lvl5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5pPr>
            <a:lvl6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6pPr>
            <a:lvl7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7pPr>
            <a:lvl8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8pPr>
            <a:lvl9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23"/>
          <p:cNvSpPr>
            <a:spLocks noGrp="1"/>
          </p:cNvSpPr>
          <p:nvPr>
            <p:ph type="dt" sz="half" idx="13"/>
          </p:nvPr>
        </p:nvSpPr>
        <p:spPr>
          <a:xfrm>
            <a:off x="461434" y="4089691"/>
            <a:ext cx="5516033" cy="457200"/>
          </a:xfrm>
          <a:prstGeom prst="rect">
            <a:avLst/>
          </a:prstGeom>
        </p:spPr>
        <p:txBody>
          <a:bodyPr/>
          <a:lstStyle>
            <a:lvl1pPr marL="0" indent="-3657600" algn="l" defTabSz="914400" rtl="0" eaLnBrk="1" latinLnBrk="0" hangingPunct="1">
              <a:defRPr lang="en-US" sz="1600" kern="12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0331" y="6214885"/>
            <a:ext cx="2080771" cy="347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98116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column w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6"/>
          </p:nvPr>
        </p:nvSpPr>
        <p:spPr>
          <a:xfrm>
            <a:off x="462083" y="1662113"/>
            <a:ext cx="7434612" cy="4394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Content Placeholder 5"/>
          <p:cNvSpPr>
            <a:spLocks noGrp="1"/>
          </p:cNvSpPr>
          <p:nvPr>
            <p:ph sz="quarter" idx="17"/>
          </p:nvPr>
        </p:nvSpPr>
        <p:spPr>
          <a:xfrm>
            <a:off x="8130118" y="1662113"/>
            <a:ext cx="3598212" cy="4394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0331" y="6214885"/>
            <a:ext cx="2080772" cy="347473"/>
          </a:xfrm>
          <a:prstGeom prst="rect">
            <a:avLst/>
          </a:prstGeom>
        </p:spPr>
      </p:pic>
      <p:sp>
        <p:nvSpPr>
          <p:cNvPr id="11" name="Text Placeholder 6"/>
          <p:cNvSpPr>
            <a:spLocks noGrp="1"/>
          </p:cNvSpPr>
          <p:nvPr>
            <p:ph type="body" sz="quarter" idx="18"/>
          </p:nvPr>
        </p:nvSpPr>
        <p:spPr>
          <a:xfrm>
            <a:off x="461433" y="6134100"/>
            <a:ext cx="8682567" cy="398225"/>
          </a:xfrm>
        </p:spPr>
        <p:txBody>
          <a:bodyPr anchor="b" anchorCtr="0"/>
          <a:lstStyle>
            <a:lvl1pPr>
              <a:spcAft>
                <a:spcPts val="0"/>
              </a:spcAft>
              <a:defRPr sz="900"/>
            </a:lvl1pPr>
            <a:lvl2pPr marL="0" indent="0">
              <a:spcAft>
                <a:spcPts val="0"/>
              </a:spcAft>
              <a:buNone/>
              <a:defRPr sz="900"/>
            </a:lvl2pPr>
            <a:lvl3pPr marL="0" indent="0">
              <a:spcAft>
                <a:spcPts val="0"/>
              </a:spcAft>
              <a:buNone/>
              <a:defRPr sz="900"/>
            </a:lvl3pPr>
            <a:lvl4pPr marL="0" indent="0">
              <a:spcAft>
                <a:spcPts val="0"/>
              </a:spcAft>
              <a:buNone/>
              <a:defRPr sz="900"/>
            </a:lvl4pPr>
            <a:lvl5pPr marL="0" indent="0">
              <a:spcAft>
                <a:spcPts val="0"/>
              </a:spcAft>
              <a:buNone/>
              <a:defRPr sz="900"/>
            </a:lvl5pPr>
            <a:lvl6pPr marL="0" indent="0">
              <a:spcAft>
                <a:spcPts val="0"/>
              </a:spcAft>
              <a:buNone/>
              <a:defRPr sz="900"/>
            </a:lvl6pPr>
            <a:lvl7pPr marL="0" indent="0">
              <a:spcAft>
                <a:spcPts val="0"/>
              </a:spcAft>
              <a:buNone/>
              <a:defRPr sz="900"/>
            </a:lvl7pPr>
            <a:lvl8pPr marL="0" indent="0">
              <a:spcAft>
                <a:spcPts val="0"/>
              </a:spcAft>
              <a:buNone/>
              <a:defRPr sz="900"/>
            </a:lvl8pPr>
            <a:lvl9pPr marL="0" indent="0">
              <a:spcAft>
                <a:spcPts val="0"/>
              </a:spcAft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1E5366A3-0E00-430A-B059-971E374C0C45}" type="slidenum">
              <a:rPr lang="en-US" smtClean="0"/>
              <a:pPr/>
              <a:t>‹#›</a:t>
            </a:fld>
            <a:endParaRPr lang="en-US" normalizeH="1" dirty="0"/>
          </a:p>
        </p:txBody>
      </p:sp>
    </p:spTree>
    <p:extLst>
      <p:ext uri="{BB962C8B-B14F-4D97-AF65-F5344CB8AC3E}">
        <p14:creationId xmlns:p14="http://schemas.microsoft.com/office/powerpoint/2010/main" val="234964660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 compare_top high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452557" y="1662115"/>
            <a:ext cx="3617268" cy="623886"/>
          </a:xfrm>
        </p:spPr>
        <p:txBody>
          <a:bodyPr/>
          <a:lstStyle>
            <a:lvl1pPr>
              <a:spcAft>
                <a:spcPts val="0"/>
              </a:spcAft>
              <a:defRPr b="1">
                <a:solidFill>
                  <a:schemeClr val="tx1"/>
                </a:solidFill>
              </a:defRPr>
            </a:lvl1pPr>
            <a:lvl2pPr marL="182880" indent="-182880">
              <a:spcAft>
                <a:spcPts val="0"/>
              </a:spcAft>
              <a:buFont typeface="Arial" panose="020B0604020202020204" pitchFamily="34" charset="0"/>
              <a:buChar char="•"/>
              <a:defRPr sz="1800" b="1">
                <a:solidFill>
                  <a:schemeClr val="tx1"/>
                </a:solidFill>
              </a:defRPr>
            </a:lvl2pPr>
            <a:lvl3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3pPr>
            <a:lvl4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4pPr>
            <a:lvl5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5pPr>
            <a:lvl6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6pPr>
            <a:lvl7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7pPr>
            <a:lvl8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8pPr>
            <a:lvl9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6"/>
          </p:nvPr>
        </p:nvSpPr>
        <p:spPr>
          <a:xfrm>
            <a:off x="462083" y="2514601"/>
            <a:ext cx="3607740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8"/>
          <p:cNvSpPr>
            <a:spLocks noGrp="1"/>
          </p:cNvSpPr>
          <p:nvPr>
            <p:ph sz="quarter" idx="25"/>
          </p:nvPr>
        </p:nvSpPr>
        <p:spPr>
          <a:xfrm>
            <a:off x="4288954" y="2514602"/>
            <a:ext cx="3607740" cy="35417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Content Placeholder 8"/>
          <p:cNvSpPr>
            <a:spLocks noGrp="1"/>
          </p:cNvSpPr>
          <p:nvPr>
            <p:ph sz="quarter" idx="27"/>
          </p:nvPr>
        </p:nvSpPr>
        <p:spPr>
          <a:xfrm>
            <a:off x="8120589" y="2514602"/>
            <a:ext cx="3607740" cy="35417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0331" y="6214885"/>
            <a:ext cx="2080772" cy="347473"/>
          </a:xfrm>
          <a:prstGeom prst="rect">
            <a:avLst/>
          </a:prstGeom>
        </p:spPr>
      </p:pic>
      <p:sp>
        <p:nvSpPr>
          <p:cNvPr id="20" name="Text Placeholder 6"/>
          <p:cNvSpPr>
            <a:spLocks noGrp="1"/>
          </p:cNvSpPr>
          <p:nvPr>
            <p:ph type="body" sz="quarter" idx="28"/>
          </p:nvPr>
        </p:nvSpPr>
        <p:spPr>
          <a:xfrm>
            <a:off x="461433" y="6134100"/>
            <a:ext cx="8682567" cy="398225"/>
          </a:xfrm>
        </p:spPr>
        <p:txBody>
          <a:bodyPr anchor="b" anchorCtr="0"/>
          <a:lstStyle>
            <a:lvl1pPr>
              <a:spcAft>
                <a:spcPts val="0"/>
              </a:spcAft>
              <a:defRPr sz="900"/>
            </a:lvl1pPr>
            <a:lvl2pPr marL="0" indent="0">
              <a:spcAft>
                <a:spcPts val="0"/>
              </a:spcAft>
              <a:buNone/>
              <a:defRPr sz="900"/>
            </a:lvl2pPr>
            <a:lvl3pPr marL="0" indent="0">
              <a:spcAft>
                <a:spcPts val="0"/>
              </a:spcAft>
              <a:buNone/>
              <a:defRPr sz="900"/>
            </a:lvl3pPr>
            <a:lvl4pPr marL="0" indent="0">
              <a:spcAft>
                <a:spcPts val="0"/>
              </a:spcAft>
              <a:buNone/>
              <a:defRPr sz="900"/>
            </a:lvl4pPr>
            <a:lvl5pPr marL="0" indent="0">
              <a:spcAft>
                <a:spcPts val="0"/>
              </a:spcAft>
              <a:buNone/>
              <a:defRPr sz="900"/>
            </a:lvl5pPr>
            <a:lvl6pPr marL="0" indent="0">
              <a:spcAft>
                <a:spcPts val="0"/>
              </a:spcAft>
              <a:buNone/>
              <a:defRPr sz="900"/>
            </a:lvl6pPr>
            <a:lvl7pPr marL="0" indent="0">
              <a:spcAft>
                <a:spcPts val="0"/>
              </a:spcAft>
              <a:buNone/>
              <a:defRPr sz="900"/>
            </a:lvl7pPr>
            <a:lvl8pPr marL="0" indent="0">
              <a:spcAft>
                <a:spcPts val="0"/>
              </a:spcAft>
              <a:buNone/>
              <a:defRPr sz="900"/>
            </a:lvl8pPr>
            <a:lvl9pPr marL="0" indent="0">
              <a:spcAft>
                <a:spcPts val="0"/>
              </a:spcAft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30"/>
          </p:nvPr>
        </p:nvSpPr>
        <p:spPr>
          <a:xfrm>
            <a:off x="4294718" y="1662115"/>
            <a:ext cx="3617268" cy="623886"/>
          </a:xfrm>
        </p:spPr>
        <p:txBody>
          <a:bodyPr/>
          <a:lstStyle>
            <a:lvl1pPr>
              <a:spcAft>
                <a:spcPts val="0"/>
              </a:spcAft>
              <a:defRPr b="1">
                <a:solidFill>
                  <a:schemeClr val="tx1"/>
                </a:solidFill>
              </a:defRPr>
            </a:lvl1pPr>
            <a:lvl2pPr marL="182880" indent="-182880">
              <a:spcAft>
                <a:spcPts val="0"/>
              </a:spcAft>
              <a:buFont typeface="Arial" panose="020B0604020202020204" pitchFamily="34" charset="0"/>
              <a:buChar char="•"/>
              <a:defRPr sz="1800" b="1">
                <a:solidFill>
                  <a:schemeClr val="tx1"/>
                </a:solidFill>
              </a:defRPr>
            </a:lvl2pPr>
            <a:lvl3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3pPr>
            <a:lvl4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4pPr>
            <a:lvl5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5pPr>
            <a:lvl6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6pPr>
            <a:lvl7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7pPr>
            <a:lvl8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8pPr>
            <a:lvl9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31"/>
          </p:nvPr>
        </p:nvSpPr>
        <p:spPr>
          <a:xfrm>
            <a:off x="8119873" y="1662115"/>
            <a:ext cx="3617268" cy="623886"/>
          </a:xfrm>
        </p:spPr>
        <p:txBody>
          <a:bodyPr/>
          <a:lstStyle>
            <a:lvl1pPr>
              <a:spcAft>
                <a:spcPts val="0"/>
              </a:spcAft>
              <a:defRPr b="1">
                <a:solidFill>
                  <a:schemeClr val="tx1"/>
                </a:solidFill>
              </a:defRPr>
            </a:lvl1pPr>
            <a:lvl2pPr marL="182880" indent="-182880">
              <a:spcAft>
                <a:spcPts val="0"/>
              </a:spcAft>
              <a:buFont typeface="Arial" panose="020B0604020202020204" pitchFamily="34" charset="0"/>
              <a:buChar char="•"/>
              <a:defRPr sz="1800" b="1">
                <a:solidFill>
                  <a:schemeClr val="tx1"/>
                </a:solidFill>
              </a:defRPr>
            </a:lvl2pPr>
            <a:lvl3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3pPr>
            <a:lvl4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4pPr>
            <a:lvl5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5pPr>
            <a:lvl6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6pPr>
            <a:lvl7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7pPr>
            <a:lvl8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8pPr>
            <a:lvl9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E5366A3-0E00-430A-B059-971E374C0C45}" type="slidenum">
              <a:rPr lang="en-US" smtClean="0"/>
              <a:pPr/>
              <a:t>‹#›</a:t>
            </a:fld>
            <a:endParaRPr lang="en-US" normalizeH="1" dirty="0"/>
          </a:p>
        </p:txBody>
      </p:sp>
    </p:spTree>
    <p:extLst>
      <p:ext uri="{BB962C8B-B14F-4D97-AF65-F5344CB8AC3E}">
        <p14:creationId xmlns:p14="http://schemas.microsoft.com/office/powerpoint/2010/main" val="10873178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 compare_bottom high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452557" y="4737102"/>
            <a:ext cx="3617268" cy="1309687"/>
          </a:xfrm>
        </p:spPr>
        <p:txBody>
          <a:bodyPr/>
          <a:lstStyle>
            <a:lvl1pPr>
              <a:spcAft>
                <a:spcPts val="0"/>
              </a:spcAft>
              <a:defRPr b="1">
                <a:solidFill>
                  <a:schemeClr val="tx1"/>
                </a:solidFill>
              </a:defRPr>
            </a:lvl1pPr>
            <a:lvl2pPr marL="182880" indent="-182880">
              <a:buFont typeface="Arial" panose="020B0604020202020204" pitchFamily="34" charset="0"/>
              <a:buChar char="•"/>
              <a:defRPr sz="1800" b="1">
                <a:solidFill>
                  <a:schemeClr val="tx1"/>
                </a:solidFill>
              </a:defRPr>
            </a:lvl2pPr>
            <a:lvl3pPr marL="365760" indent="-182880"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3pPr>
            <a:lvl4pPr marL="365760" indent="-182880"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4pPr>
            <a:lvl5pPr marL="365760" indent="-182880"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5pPr>
            <a:lvl6pPr marL="365760" indent="-182880"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6pPr>
            <a:lvl7pPr marL="365760" indent="-182880"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7pPr>
            <a:lvl8pPr marL="365760" indent="-182880"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8pPr>
            <a:lvl9pPr marL="365760" indent="-182880"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6"/>
          </p:nvPr>
        </p:nvSpPr>
        <p:spPr>
          <a:xfrm>
            <a:off x="462083" y="1670052"/>
            <a:ext cx="3607740" cy="28543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24"/>
          </p:nvPr>
        </p:nvSpPr>
        <p:spPr>
          <a:xfrm>
            <a:off x="4282603" y="4737102"/>
            <a:ext cx="3617268" cy="1309687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  <a:lvl2pPr marL="182880" indent="-182880">
              <a:buFont typeface="Arial" panose="020B0604020202020204" pitchFamily="34" charset="0"/>
              <a:buChar char="•"/>
              <a:defRPr sz="1800" b="1">
                <a:solidFill>
                  <a:schemeClr val="tx1"/>
                </a:solidFill>
              </a:defRPr>
            </a:lvl2pPr>
            <a:lvl3pPr marL="365760" indent="-182880"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3pPr>
            <a:lvl4pPr marL="365760" indent="-182880"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4pPr>
            <a:lvl5pPr marL="365760" indent="-182880"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5pPr>
            <a:lvl6pPr marL="365760" indent="-182880"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6pPr>
            <a:lvl7pPr marL="365760" indent="-182880"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7pPr>
            <a:lvl8pPr marL="365760" indent="-182880"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8pPr>
            <a:lvl9pPr marL="365760" indent="-182880"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Content Placeholder 8"/>
          <p:cNvSpPr>
            <a:spLocks noGrp="1"/>
          </p:cNvSpPr>
          <p:nvPr>
            <p:ph sz="quarter" idx="25"/>
          </p:nvPr>
        </p:nvSpPr>
        <p:spPr>
          <a:xfrm>
            <a:off x="4292131" y="1670052"/>
            <a:ext cx="3607740" cy="28543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26"/>
          </p:nvPr>
        </p:nvSpPr>
        <p:spPr>
          <a:xfrm>
            <a:off x="8111063" y="4737102"/>
            <a:ext cx="3617268" cy="1309687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  <a:lvl2pPr marL="182880" indent="-182880">
              <a:buFont typeface="Arial" panose="020B0604020202020204" pitchFamily="34" charset="0"/>
              <a:buChar char="•"/>
              <a:defRPr sz="1800" b="1">
                <a:solidFill>
                  <a:schemeClr val="tx1"/>
                </a:solidFill>
              </a:defRPr>
            </a:lvl2pPr>
            <a:lvl3pPr marL="365760" indent="-182880"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3pPr>
            <a:lvl4pPr marL="365760" indent="-182880"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4pPr>
            <a:lvl5pPr marL="365760" indent="-182880"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5pPr>
            <a:lvl6pPr marL="365760" indent="-182880"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6pPr>
            <a:lvl7pPr marL="365760" indent="-182880"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7pPr>
            <a:lvl8pPr marL="365760" indent="-182880"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8pPr>
            <a:lvl9pPr marL="365760" indent="-182880"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Content Placeholder 8"/>
          <p:cNvSpPr>
            <a:spLocks noGrp="1"/>
          </p:cNvSpPr>
          <p:nvPr>
            <p:ph sz="quarter" idx="27"/>
          </p:nvPr>
        </p:nvSpPr>
        <p:spPr>
          <a:xfrm>
            <a:off x="8120590" y="1670052"/>
            <a:ext cx="3607740" cy="28543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0331" y="6214885"/>
            <a:ext cx="2080772" cy="347473"/>
          </a:xfrm>
          <a:prstGeom prst="rect">
            <a:avLst/>
          </a:prstGeom>
        </p:spPr>
      </p:pic>
      <p:sp>
        <p:nvSpPr>
          <p:cNvPr id="18" name="Text Placeholder 6"/>
          <p:cNvSpPr>
            <a:spLocks noGrp="1"/>
          </p:cNvSpPr>
          <p:nvPr>
            <p:ph type="body" sz="quarter" idx="28"/>
          </p:nvPr>
        </p:nvSpPr>
        <p:spPr>
          <a:xfrm>
            <a:off x="461433" y="6134100"/>
            <a:ext cx="8682567" cy="398225"/>
          </a:xfrm>
        </p:spPr>
        <p:txBody>
          <a:bodyPr anchor="b" anchorCtr="0"/>
          <a:lstStyle>
            <a:lvl1pPr>
              <a:spcAft>
                <a:spcPts val="0"/>
              </a:spcAft>
              <a:defRPr sz="900"/>
            </a:lvl1pPr>
            <a:lvl2pPr marL="0" indent="0">
              <a:spcAft>
                <a:spcPts val="0"/>
              </a:spcAft>
              <a:buNone/>
              <a:defRPr sz="900"/>
            </a:lvl2pPr>
            <a:lvl3pPr marL="0" indent="0">
              <a:spcAft>
                <a:spcPts val="0"/>
              </a:spcAft>
              <a:buNone/>
              <a:defRPr sz="900"/>
            </a:lvl3pPr>
            <a:lvl4pPr marL="0" indent="0">
              <a:spcAft>
                <a:spcPts val="0"/>
              </a:spcAft>
              <a:buNone/>
              <a:defRPr sz="900"/>
            </a:lvl4pPr>
            <a:lvl5pPr marL="0" indent="0">
              <a:spcAft>
                <a:spcPts val="0"/>
              </a:spcAft>
              <a:buNone/>
              <a:defRPr sz="900"/>
            </a:lvl5pPr>
            <a:lvl6pPr marL="0" indent="0">
              <a:spcAft>
                <a:spcPts val="0"/>
              </a:spcAft>
              <a:buNone/>
              <a:defRPr sz="900"/>
            </a:lvl6pPr>
            <a:lvl7pPr marL="0" indent="0">
              <a:spcAft>
                <a:spcPts val="0"/>
              </a:spcAft>
              <a:buNone/>
              <a:defRPr sz="900"/>
            </a:lvl7pPr>
            <a:lvl8pPr marL="0" indent="0">
              <a:spcAft>
                <a:spcPts val="0"/>
              </a:spcAft>
              <a:buNone/>
              <a:defRPr sz="900"/>
            </a:lvl8pPr>
            <a:lvl9pPr marL="0" indent="0">
              <a:spcAft>
                <a:spcPts val="0"/>
              </a:spcAft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1E5366A3-0E00-430A-B059-971E374C0C45}" type="slidenum">
              <a:rPr lang="en-US" smtClean="0"/>
              <a:pPr/>
              <a:t>‹#›</a:t>
            </a:fld>
            <a:endParaRPr lang="en-US" normalizeH="1" dirty="0"/>
          </a:p>
        </p:txBody>
      </p:sp>
    </p:spTree>
    <p:extLst>
      <p:ext uri="{BB962C8B-B14F-4D97-AF65-F5344CB8AC3E}">
        <p14:creationId xmlns:p14="http://schemas.microsoft.com/office/powerpoint/2010/main" val="388720028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0331" y="6214885"/>
            <a:ext cx="2080772" cy="347473"/>
          </a:xfrm>
          <a:prstGeom prst="rect">
            <a:avLst/>
          </a:prstGeom>
        </p:spPr>
      </p:pic>
      <p:sp>
        <p:nvSpPr>
          <p:cNvPr id="8" name="Text Placeholder 6"/>
          <p:cNvSpPr>
            <a:spLocks noGrp="1"/>
          </p:cNvSpPr>
          <p:nvPr>
            <p:ph type="body" sz="quarter" idx="16"/>
          </p:nvPr>
        </p:nvSpPr>
        <p:spPr>
          <a:xfrm>
            <a:off x="461433" y="6134100"/>
            <a:ext cx="8682567" cy="398225"/>
          </a:xfrm>
        </p:spPr>
        <p:txBody>
          <a:bodyPr anchor="b" anchorCtr="0"/>
          <a:lstStyle>
            <a:lvl1pPr>
              <a:spcAft>
                <a:spcPts val="0"/>
              </a:spcAft>
              <a:defRPr sz="900"/>
            </a:lvl1pPr>
            <a:lvl2pPr marL="0" indent="0">
              <a:spcAft>
                <a:spcPts val="0"/>
              </a:spcAft>
              <a:buNone/>
              <a:defRPr sz="900"/>
            </a:lvl2pPr>
            <a:lvl3pPr marL="0" indent="0">
              <a:spcAft>
                <a:spcPts val="0"/>
              </a:spcAft>
              <a:buNone/>
              <a:defRPr sz="900"/>
            </a:lvl3pPr>
            <a:lvl4pPr marL="0" indent="0">
              <a:spcAft>
                <a:spcPts val="0"/>
              </a:spcAft>
              <a:buNone/>
              <a:defRPr sz="900"/>
            </a:lvl4pPr>
            <a:lvl5pPr marL="0" indent="0">
              <a:spcAft>
                <a:spcPts val="0"/>
              </a:spcAft>
              <a:buNone/>
              <a:defRPr sz="900"/>
            </a:lvl5pPr>
            <a:lvl6pPr marL="0" indent="0">
              <a:spcAft>
                <a:spcPts val="0"/>
              </a:spcAft>
              <a:buNone/>
              <a:defRPr sz="900"/>
            </a:lvl6pPr>
            <a:lvl7pPr marL="0" indent="0">
              <a:spcAft>
                <a:spcPts val="0"/>
              </a:spcAft>
              <a:buNone/>
              <a:defRPr sz="900"/>
            </a:lvl7pPr>
            <a:lvl8pPr marL="0" indent="0">
              <a:spcAft>
                <a:spcPts val="0"/>
              </a:spcAft>
              <a:buNone/>
              <a:defRPr sz="900"/>
            </a:lvl8pPr>
            <a:lvl9pPr marL="0" indent="0">
              <a:spcAft>
                <a:spcPts val="0"/>
              </a:spcAft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1E5366A3-0E00-430A-B059-971E374C0C45}" type="slidenum">
              <a:rPr lang="en-US" smtClean="0"/>
              <a:pPr/>
              <a:t>‹#›</a:t>
            </a:fld>
            <a:endParaRPr lang="en-US" normalizeH="1" dirty="0"/>
          </a:p>
        </p:txBody>
      </p:sp>
    </p:spTree>
    <p:extLst>
      <p:ext uri="{BB962C8B-B14F-4D97-AF65-F5344CB8AC3E}">
        <p14:creationId xmlns:p14="http://schemas.microsoft.com/office/powerpoint/2010/main" val="397425354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oter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0331" y="6214885"/>
            <a:ext cx="2080772" cy="347473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1E5366A3-0E00-430A-B059-971E374C0C45}" type="slidenum">
              <a:rPr lang="en-US" smtClean="0"/>
              <a:pPr/>
              <a:t>‹#›</a:t>
            </a:fld>
            <a:endParaRPr lang="en-US" normalizeH="1" dirty="0"/>
          </a:p>
        </p:txBody>
      </p:sp>
    </p:spTree>
    <p:extLst>
      <p:ext uri="{BB962C8B-B14F-4D97-AF65-F5344CB8AC3E}">
        <p14:creationId xmlns:p14="http://schemas.microsoft.com/office/powerpoint/2010/main" val="177879920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ig_Picture_place-ho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22"/>
          <p:cNvSpPr>
            <a:spLocks noGrp="1" noChangeAspect="1"/>
          </p:cNvSpPr>
          <p:nvPr>
            <p:ph type="pic" sz="quarter" idx="13"/>
          </p:nvPr>
        </p:nvSpPr>
        <p:spPr>
          <a:xfrm>
            <a:off x="1" y="-1"/>
            <a:ext cx="12203143" cy="6858001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latin typeface="Raleway Light"/>
                <a:cs typeface="Raleway Light"/>
              </a:defRPr>
            </a:lvl1pPr>
          </a:lstStyle>
          <a:p>
            <a:endParaRPr lang="id-ID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565277"/>
            <a:ext cx="2743200" cy="365125"/>
          </a:xfrm>
          <a:prstGeom prst="rect">
            <a:avLst/>
          </a:prstGeom>
        </p:spPr>
        <p:txBody>
          <a:bodyPr vert="horz" lIns="45720" tIns="22860" rIns="45720" bIns="22860" rtlCol="0" anchor="ctr"/>
          <a:lstStyle>
            <a:lvl1pPr algn="l">
              <a:defRPr sz="800">
                <a:solidFill>
                  <a:schemeClr val="bg1">
                    <a:lumMod val="65000"/>
                  </a:schemeClr>
                </a:solidFill>
                <a:latin typeface="Lato Regular"/>
                <a:cs typeface="Lato Regular"/>
              </a:defRPr>
            </a:lvl1pPr>
          </a:lstStyle>
          <a:p>
            <a:endParaRPr lang="en-US" dirty="0">
              <a:solidFill>
                <a:prstClr val="white">
                  <a:lumMod val="6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565277"/>
            <a:ext cx="4114800" cy="365125"/>
          </a:xfrm>
          <a:prstGeom prst="rect">
            <a:avLst/>
          </a:prstGeom>
        </p:spPr>
        <p:txBody>
          <a:bodyPr vert="horz" lIns="45720" tIns="22860" rIns="45720" bIns="22860" rtlCol="0" anchor="ctr"/>
          <a:lstStyle>
            <a:lvl1pPr algn="ctr">
              <a:defRPr sz="800">
                <a:solidFill>
                  <a:schemeClr val="bg1">
                    <a:lumMod val="65000"/>
                  </a:schemeClr>
                </a:solidFill>
                <a:latin typeface="Lato Regular"/>
                <a:cs typeface="Lato Regular"/>
              </a:defRPr>
            </a:lvl1pPr>
          </a:lstStyle>
          <a:p>
            <a:endParaRPr lang="en-US" dirty="0">
              <a:solidFill>
                <a:prstClr val="white">
                  <a:lumMod val="6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5277"/>
            <a:ext cx="2743200" cy="365125"/>
          </a:xfrm>
          <a:prstGeom prst="rect">
            <a:avLst/>
          </a:prstGeom>
        </p:spPr>
        <p:txBody>
          <a:bodyPr vert="horz" lIns="45720" tIns="22860" rIns="45720" bIns="22860" rtlCol="0" anchor="ctr"/>
          <a:lstStyle>
            <a:lvl1pPr algn="r">
              <a:defRPr sz="800">
                <a:solidFill>
                  <a:schemeClr val="bg1">
                    <a:lumMod val="65000"/>
                  </a:schemeClr>
                </a:solidFill>
                <a:latin typeface="Lato Regular"/>
                <a:cs typeface="Lato Regular"/>
              </a:defRPr>
            </a:lvl1pPr>
          </a:lstStyle>
          <a:p>
            <a:fld id="{FCEE2C88-6C8F-484D-AF69-578F576B1F44}" type="slidenum">
              <a:rPr lang="en-US" smtClean="0">
                <a:solidFill>
                  <a:prstClr val="white">
                    <a:lumMod val="6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lumMod val="6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618335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7/14/2025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632242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F204D-728D-4302-8D57-D36134D500B7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3D06D-D758-48B2-A8B7-6F7C0AE933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39134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F204D-728D-4302-8D57-D36134D500B7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3D06D-D758-48B2-A8B7-6F7C0AE933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28131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F204D-728D-4302-8D57-D36134D500B7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3D06D-D758-48B2-A8B7-6F7C0AE933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882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Optio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0" y="1"/>
            <a:ext cx="12192000" cy="5444454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986784"/>
            <a:ext cx="12192000" cy="2871216"/>
          </a:xfrm>
          <a:blipFill>
            <a:blip r:embed="rId2"/>
            <a:stretch>
              <a:fillRect/>
            </a:stretch>
          </a:blipFill>
        </p:spPr>
        <p:txBody>
          <a:bodyPr lIns="347472" tIns="365760" rIns="2834640"/>
          <a:lstStyle>
            <a:lvl1pPr>
              <a:defRPr sz="2800">
                <a:solidFill>
                  <a:srgbClr val="A6093D"/>
                </a:solidFill>
              </a:defRPr>
            </a:lvl1pPr>
          </a:lstStyle>
          <a:p>
            <a:r>
              <a:rPr lang="en-US"/>
              <a:t>Click to edit Master title</a:t>
            </a:r>
            <a:br>
              <a:rPr lang="en-US"/>
            </a:br>
            <a:r>
              <a:rPr lang="en-US"/>
              <a:t>line 2 goes here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462084" y="5201174"/>
            <a:ext cx="7435201" cy="897085"/>
          </a:xfrm>
        </p:spPr>
        <p:txBody>
          <a:bodyPr anchor="b" anchorCtr="0"/>
          <a:lstStyle>
            <a:lvl1pPr>
              <a:spcAft>
                <a:spcPts val="0"/>
              </a:spcAft>
              <a:defRPr sz="1800" b="0">
                <a:solidFill>
                  <a:schemeClr val="tx1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2pPr>
            <a:lvl3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3pPr>
            <a:lvl4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4pPr>
            <a:lvl5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5pPr>
            <a:lvl6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6pPr>
            <a:lvl7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7pPr>
            <a:lvl8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8pPr>
            <a:lvl9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3"/>
          </p:nvPr>
        </p:nvSpPr>
        <p:spPr>
          <a:xfrm>
            <a:off x="461434" y="6094704"/>
            <a:ext cx="5516033" cy="457200"/>
          </a:xfrm>
          <a:prstGeom prst="rect">
            <a:avLst/>
          </a:prstGeom>
        </p:spPr>
        <p:txBody>
          <a:bodyPr/>
          <a:lstStyle>
            <a:lvl1pPr marL="0" indent="-3657600" algn="l" defTabSz="914400" rtl="0" eaLnBrk="1" latinLnBrk="0" hangingPunct="1">
              <a:defRPr lang="en-US" sz="1600" kern="12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48823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Option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62084" y="1569834"/>
            <a:ext cx="7434611" cy="1419429"/>
          </a:xfrm>
        </p:spPr>
        <p:txBody>
          <a:bodyPr/>
          <a:lstStyle>
            <a:lvl1pPr>
              <a:defRPr sz="2800">
                <a:solidFill>
                  <a:srgbClr val="A6093D"/>
                </a:solidFill>
              </a:defRPr>
            </a:lvl1pPr>
          </a:lstStyle>
          <a:p>
            <a:r>
              <a:rPr lang="en-US"/>
              <a:t>Click to edit Master title style</a:t>
            </a:r>
            <a:br>
              <a:rPr lang="en-US"/>
            </a:br>
            <a:r>
              <a:rPr lang="en-US"/>
              <a:t>line 2 goes here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462083" y="3155787"/>
            <a:ext cx="7434612" cy="1072265"/>
          </a:xfrm>
        </p:spPr>
        <p:txBody>
          <a:bodyPr/>
          <a:lstStyle>
            <a:lvl1pPr>
              <a:spcAft>
                <a:spcPts val="0"/>
              </a:spcAft>
              <a:defRPr sz="1800" b="0">
                <a:solidFill>
                  <a:schemeClr val="tx1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2pPr>
            <a:lvl3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3pPr>
            <a:lvl4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4pPr>
            <a:lvl5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5pPr>
            <a:lvl6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6pPr>
            <a:lvl7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7pPr>
            <a:lvl8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8pPr>
            <a:lvl9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0331" y="6214885"/>
            <a:ext cx="2080772" cy="347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701966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O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62084" y="1569834"/>
            <a:ext cx="7434611" cy="1419429"/>
          </a:xfrm>
        </p:spPr>
        <p:txBody>
          <a:bodyPr/>
          <a:lstStyle>
            <a:lvl1pPr>
              <a:defRPr sz="2800">
                <a:solidFill>
                  <a:srgbClr val="A6093D"/>
                </a:solidFill>
              </a:defRPr>
            </a:lvl1pPr>
          </a:lstStyle>
          <a:p>
            <a:r>
              <a:rPr lang="en-US"/>
              <a:t>Click to edit Master title style</a:t>
            </a:r>
            <a:br>
              <a:rPr lang="en-US"/>
            </a:br>
            <a:r>
              <a:rPr lang="en-US"/>
              <a:t>line 2 goes here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462083" y="3155787"/>
            <a:ext cx="7434612" cy="1072265"/>
          </a:xfrm>
        </p:spPr>
        <p:txBody>
          <a:bodyPr/>
          <a:lstStyle>
            <a:lvl1pPr>
              <a:spcAft>
                <a:spcPts val="0"/>
              </a:spcAft>
              <a:defRPr sz="1800" b="0">
                <a:solidFill>
                  <a:schemeClr val="tx1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2pPr>
            <a:lvl3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3pPr>
            <a:lvl4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4pPr>
            <a:lvl5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5pPr>
            <a:lvl6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6pPr>
            <a:lvl7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7pPr>
            <a:lvl8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8pPr>
            <a:lvl9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0331" y="6214885"/>
            <a:ext cx="2080772" cy="347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4813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Optio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0" y="1"/>
            <a:ext cx="12192000" cy="5444454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886200"/>
            <a:ext cx="12192000" cy="2971800"/>
          </a:xfrm>
          <a:blipFill>
            <a:blip r:embed="rId2"/>
            <a:stretch>
              <a:fillRect/>
            </a:stretch>
          </a:blipFill>
        </p:spPr>
        <p:txBody>
          <a:bodyPr lIns="347472" tIns="914400" rIns="2834640"/>
          <a:lstStyle>
            <a:lvl1pPr>
              <a:defRPr sz="2800">
                <a:solidFill>
                  <a:srgbClr val="A6093D"/>
                </a:solidFill>
              </a:defRPr>
            </a:lvl1pPr>
          </a:lstStyle>
          <a:p>
            <a:r>
              <a:rPr lang="en-US"/>
              <a:t>Click to edit Master title</a:t>
            </a:r>
            <a:br>
              <a:rPr lang="en-US"/>
            </a:br>
            <a:r>
              <a:rPr lang="en-US"/>
              <a:t>line 2 goes here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462084" y="5662569"/>
            <a:ext cx="7435201" cy="897085"/>
          </a:xfrm>
        </p:spPr>
        <p:txBody>
          <a:bodyPr anchor="b" anchorCtr="0"/>
          <a:lstStyle>
            <a:lvl1pPr>
              <a:spcAft>
                <a:spcPts val="0"/>
              </a:spcAft>
              <a:defRPr sz="1800" b="0">
                <a:solidFill>
                  <a:schemeClr val="tx1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2pPr>
            <a:lvl3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3pPr>
            <a:lvl4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4pPr>
            <a:lvl5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5pPr>
            <a:lvl6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6pPr>
            <a:lvl7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7pPr>
            <a:lvl8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8pPr>
            <a:lvl9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84568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5"/>
          <p:cNvSpPr>
            <a:spLocks noGrp="1"/>
          </p:cNvSpPr>
          <p:nvPr>
            <p:ph type="title" hasCustomPrompt="1"/>
          </p:nvPr>
        </p:nvSpPr>
        <p:spPr>
          <a:xfrm>
            <a:off x="0" y="676656"/>
            <a:ext cx="12192000" cy="4599432"/>
          </a:xfrm>
        </p:spPr>
        <p:txBody>
          <a:bodyPr anchor="ctr"/>
          <a:lstStyle>
            <a:lvl1pPr marL="118872" indent="-182880" algn="ctr">
              <a:defRPr b="0"/>
            </a:lvl1pPr>
          </a:lstStyle>
          <a:p>
            <a:r>
              <a:rPr lang="en-US"/>
              <a:t>“Hanging Quote – 28pt Arial, </a:t>
            </a:r>
            <a:br>
              <a:rPr lang="en-US"/>
            </a:br>
            <a:r>
              <a:rPr lang="en-US" err="1"/>
              <a:t>UCHealth</a:t>
            </a:r>
            <a:r>
              <a:rPr lang="en-US"/>
              <a:t> Dark Red”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>
          <a:xfrm>
            <a:off x="333373" y="6617049"/>
            <a:ext cx="4114800" cy="19446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>
          <a:xfrm>
            <a:off x="5734446" y="6605591"/>
            <a:ext cx="743847" cy="170207"/>
          </a:xfrm>
        </p:spPr>
        <p:txBody>
          <a:bodyPr/>
          <a:lstStyle/>
          <a:p>
            <a:fld id="{1E5366A3-0E00-430A-B059-971E374C0C45}" type="slidenum">
              <a:rPr lang="en-US" smtClean="0"/>
              <a:pPr/>
              <a:t>‹#›</a:t>
            </a:fld>
            <a:endParaRPr lang="en-US" normalizeH="1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0331" y="6214885"/>
            <a:ext cx="2080772" cy="347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78539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2" hasCustomPrompt="1"/>
          </p:nvPr>
        </p:nvSpPr>
        <p:spPr>
          <a:xfrm>
            <a:off x="462084" y="1662113"/>
            <a:ext cx="11266365" cy="4394200"/>
          </a:xfrm>
        </p:spPr>
        <p:txBody>
          <a:bodyPr/>
          <a:lstStyle>
            <a:lvl1pPr marL="457200" indent="-457200">
              <a:buFont typeface="+mj-lt"/>
              <a:buAutoNum type="arabicPeriod"/>
              <a:defRPr/>
            </a:lvl1pPr>
            <a:lvl2pPr marL="640080">
              <a:defRPr/>
            </a:lvl2pPr>
            <a:lvl3pPr marL="822960">
              <a:defRPr sz="1600"/>
            </a:lvl3pPr>
            <a:lvl4pPr marL="822960" indent="-182880">
              <a:buSzPct val="100000"/>
              <a:buFont typeface="Arial" panose="020B0604020202020204" pitchFamily="34" charset="0"/>
              <a:buChar char="-"/>
              <a:defRPr sz="1600"/>
            </a:lvl4pPr>
            <a:lvl5pPr marL="822960" indent="-182880">
              <a:buFont typeface="Arial" panose="020B0604020202020204" pitchFamily="34" charset="0"/>
              <a:buChar char="-"/>
              <a:defRPr sz="1600"/>
            </a:lvl5pPr>
            <a:lvl6pPr marL="822960" indent="-182880">
              <a:buFont typeface="Arial" panose="020B0604020202020204" pitchFamily="34" charset="0"/>
              <a:buChar char="-"/>
              <a:defRPr sz="1600"/>
            </a:lvl6pPr>
            <a:lvl7pPr marL="822960" indent="-182880">
              <a:buSzPct val="100000"/>
              <a:buFont typeface="Arial" panose="020B0604020202020204" pitchFamily="34" charset="0"/>
              <a:buChar char="-"/>
              <a:defRPr sz="1600"/>
            </a:lvl7pPr>
            <a:lvl8pPr marL="822960" indent="-182880">
              <a:buSzPct val="100000"/>
              <a:buFont typeface="Arial" panose="020B0604020202020204" pitchFamily="34" charset="0"/>
              <a:buChar char="-"/>
              <a:defRPr sz="1600"/>
            </a:lvl8pPr>
            <a:lvl9pPr marL="822960" indent="-182880">
              <a:buSzPct val="100000"/>
              <a:buFont typeface="Arial" panose="020B0604020202020204" pitchFamily="34" charset="0"/>
              <a:buChar char="-"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0331" y="6214885"/>
            <a:ext cx="2080772" cy="347473"/>
          </a:xfrm>
          <a:prstGeom prst="rect">
            <a:avLst/>
          </a:prstGeom>
        </p:spPr>
      </p:pic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1E5366A3-0E00-430A-B059-971E374C0C45}" type="slidenum">
              <a:rPr lang="en-US" smtClean="0"/>
              <a:pPr/>
              <a:t>‹#›</a:t>
            </a:fld>
            <a:endParaRPr lang="en-US" normalizeH="1" dirty="0"/>
          </a:p>
        </p:txBody>
      </p:sp>
    </p:spTree>
    <p:extLst>
      <p:ext uri="{BB962C8B-B14F-4D97-AF65-F5344CB8AC3E}">
        <p14:creationId xmlns:p14="http://schemas.microsoft.com/office/powerpoint/2010/main" val="2316653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6"/>
          </p:nvPr>
        </p:nvSpPr>
        <p:spPr>
          <a:xfrm>
            <a:off x="462082" y="1662113"/>
            <a:ext cx="11266247" cy="4394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0331" y="6214885"/>
            <a:ext cx="2080772" cy="347473"/>
          </a:xfrm>
          <a:prstGeom prst="rect">
            <a:avLst/>
          </a:prstGeom>
        </p:spPr>
      </p:pic>
      <p:sp>
        <p:nvSpPr>
          <p:cNvPr id="10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461433" y="6134100"/>
            <a:ext cx="8682567" cy="398225"/>
          </a:xfrm>
        </p:spPr>
        <p:txBody>
          <a:bodyPr anchor="b" anchorCtr="0"/>
          <a:lstStyle>
            <a:lvl1pPr>
              <a:spcAft>
                <a:spcPts val="0"/>
              </a:spcAft>
              <a:defRPr sz="900"/>
            </a:lvl1pPr>
            <a:lvl2pPr marL="0" indent="0">
              <a:spcAft>
                <a:spcPts val="0"/>
              </a:spcAft>
              <a:buNone/>
              <a:defRPr sz="900"/>
            </a:lvl2pPr>
            <a:lvl3pPr marL="0" indent="0">
              <a:spcAft>
                <a:spcPts val="0"/>
              </a:spcAft>
              <a:buNone/>
              <a:defRPr sz="900"/>
            </a:lvl3pPr>
            <a:lvl4pPr marL="0" indent="0">
              <a:spcAft>
                <a:spcPts val="0"/>
              </a:spcAft>
              <a:buNone/>
              <a:defRPr sz="900"/>
            </a:lvl4pPr>
            <a:lvl5pPr marL="0" indent="0">
              <a:spcAft>
                <a:spcPts val="0"/>
              </a:spcAft>
              <a:buNone/>
              <a:defRPr sz="900"/>
            </a:lvl5pPr>
            <a:lvl6pPr marL="0" indent="0">
              <a:spcAft>
                <a:spcPts val="0"/>
              </a:spcAft>
              <a:buNone/>
              <a:defRPr sz="900"/>
            </a:lvl6pPr>
            <a:lvl7pPr marL="0" indent="0">
              <a:spcAft>
                <a:spcPts val="0"/>
              </a:spcAft>
              <a:buNone/>
              <a:defRPr sz="900"/>
            </a:lvl7pPr>
            <a:lvl8pPr marL="0" indent="0">
              <a:spcAft>
                <a:spcPts val="0"/>
              </a:spcAft>
              <a:buNone/>
              <a:defRPr sz="900"/>
            </a:lvl8pPr>
            <a:lvl9pPr marL="0" indent="0">
              <a:spcAft>
                <a:spcPts val="0"/>
              </a:spcAft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1E5366A3-0E00-430A-B059-971E374C0C45}" type="slidenum">
              <a:rPr lang="en-US" smtClean="0"/>
              <a:pPr/>
              <a:t>‹#›</a:t>
            </a:fld>
            <a:endParaRPr lang="en-US" normalizeH="1" dirty="0"/>
          </a:p>
        </p:txBody>
      </p:sp>
    </p:spTree>
    <p:extLst>
      <p:ext uri="{BB962C8B-B14F-4D97-AF65-F5344CB8AC3E}">
        <p14:creationId xmlns:p14="http://schemas.microsoft.com/office/powerpoint/2010/main" val="3915037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2083" y="457201"/>
            <a:ext cx="11266367" cy="97472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2085" y="1662113"/>
            <a:ext cx="11266364" cy="43942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First bullet </a:t>
            </a:r>
          </a:p>
          <a:p>
            <a:pPr lvl="2"/>
            <a:r>
              <a:rPr lang="en-US"/>
              <a:t>Second bullet</a:t>
            </a:r>
          </a:p>
          <a:p>
            <a:pPr lvl="3"/>
            <a:r>
              <a:rPr lang="en-US"/>
              <a:t>Third bullet</a:t>
            </a:r>
          </a:p>
          <a:p>
            <a:pPr lvl="4"/>
            <a:r>
              <a:rPr lang="en-US"/>
              <a:t>Fourth bullet</a:t>
            </a:r>
          </a:p>
          <a:p>
            <a:pPr lvl="5"/>
            <a:r>
              <a:rPr lang="en-US"/>
              <a:t>Fifth bullet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34446" y="6605591"/>
            <a:ext cx="743847" cy="170207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ctr">
              <a:defRPr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E5366A3-0E00-430A-B059-971E374C0C45}" type="slidenum">
              <a:rPr lang="en-US" smtClean="0"/>
              <a:pPr/>
              <a:t>‹#›</a:t>
            </a:fld>
            <a:endParaRPr lang="en-US" normalizeH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333373" y="6617049"/>
            <a:ext cx="4114800" cy="19446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9426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8" r:id="rId27"/>
    <p:sldLayoutId id="2147483689" r:id="rId28"/>
    <p:sldLayoutId id="2147483690" r:id="rId29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rgbClr val="A6093D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914400" rtl="0" eaLnBrk="1" latinLnBrk="0" hangingPunct="1">
        <a:spcBef>
          <a:spcPts val="0"/>
        </a:spcBef>
        <a:spcAft>
          <a:spcPts val="600"/>
        </a:spcAft>
        <a:buFontTx/>
        <a:buNone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182880" indent="-182880" algn="l" defTabSz="914400" rtl="0" eaLnBrk="1" latinLnBrk="0" hangingPunct="1"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365760" indent="-182880" algn="l" defTabSz="914400" rtl="0" eaLnBrk="1" latinLnBrk="0" hangingPunct="1">
        <a:spcBef>
          <a:spcPts val="0"/>
        </a:spcBef>
        <a:spcAft>
          <a:spcPts val="600"/>
        </a:spcAft>
        <a:buFont typeface="Arial" panose="020B0604020202020204" pitchFamily="34" charset="0"/>
        <a:buChar char="-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548640" indent="-182880" algn="l" defTabSz="914400" rtl="0" eaLnBrk="1" latinLnBrk="0" hangingPunct="1">
        <a:spcBef>
          <a:spcPts val="0"/>
        </a:spcBef>
        <a:spcAft>
          <a:spcPts val="600"/>
        </a:spcAft>
        <a:buSzPct val="80000"/>
        <a:buFont typeface="Courier New" panose="02070309020205020404" pitchFamily="49" charset="0"/>
        <a:buChar char="o"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731520" indent="-182880" algn="l" defTabSz="914400" rtl="0" eaLnBrk="1" latinLnBrk="0" hangingPunct="1">
        <a:spcBef>
          <a:spcPts val="0"/>
        </a:spcBef>
        <a:spcAft>
          <a:spcPts val="600"/>
        </a:spcAft>
        <a:buFont typeface="Arial" panose="020B0604020202020204" pitchFamily="34" charset="0"/>
        <a:buChar char="-"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914400" indent="-182880" algn="l" defTabSz="914400" rtl="0" eaLnBrk="1" latinLnBrk="0" hangingPunct="1"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6pPr>
      <a:lvl7pPr marL="1097280" indent="-182880" algn="l" defTabSz="914400" rtl="0" eaLnBrk="1" latinLnBrk="0" hangingPunct="1">
        <a:spcBef>
          <a:spcPts val="0"/>
        </a:spcBef>
        <a:spcAft>
          <a:spcPts val="600"/>
        </a:spcAft>
        <a:buSzPct val="80000"/>
        <a:buFont typeface="Courier New" panose="02070309020205020404" pitchFamily="49" charset="0"/>
        <a:buChar char="o"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7pPr>
      <a:lvl8pPr marL="1097280" indent="-182880" algn="l" defTabSz="914400" rtl="0" eaLnBrk="1" latinLnBrk="0" hangingPunct="1">
        <a:spcBef>
          <a:spcPts val="0"/>
        </a:spcBef>
        <a:spcAft>
          <a:spcPts val="600"/>
        </a:spcAft>
        <a:buSzPct val="80000"/>
        <a:buFont typeface="Courier New" panose="02070309020205020404" pitchFamily="49" charset="0"/>
        <a:buChar char="o"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8pPr>
      <a:lvl9pPr marL="1097280" indent="-182880" algn="l" defTabSz="914400" rtl="0" eaLnBrk="1" latinLnBrk="0" hangingPunct="1">
        <a:spcBef>
          <a:spcPts val="0"/>
        </a:spcBef>
        <a:spcAft>
          <a:spcPts val="600"/>
        </a:spcAft>
        <a:buSzPct val="80000"/>
        <a:buFont typeface="Courier New" panose="02070309020205020404" pitchFamily="49" charset="0"/>
        <a:buChar char="o"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215">
          <p15:clr>
            <a:srgbClr val="F26B43"/>
          </p15:clr>
        </p15:guide>
        <p15:guide id="3" pos="1912">
          <p15:clr>
            <a:srgbClr val="F26B43"/>
          </p15:clr>
        </p15:guide>
        <p15:guide id="4" pos="2025">
          <p15:clr>
            <a:srgbClr val="F26B43"/>
          </p15:clr>
        </p15:guide>
        <p15:guide id="5" pos="2820">
          <p15:clr>
            <a:srgbClr val="F26B43"/>
          </p15:clr>
        </p15:guide>
        <p15:guide id="6" pos="2936">
          <p15:clr>
            <a:srgbClr val="F26B43"/>
          </p15:clr>
        </p15:guide>
        <p15:guide id="7" pos="3735">
          <p15:clr>
            <a:srgbClr val="F26B43"/>
          </p15:clr>
        </p15:guide>
        <p15:guide id="8" pos="3848">
          <p15:clr>
            <a:srgbClr val="F26B43"/>
          </p15:clr>
        </p15:guide>
        <p15:guide id="9" pos="5544">
          <p15:clr>
            <a:srgbClr val="F26B43"/>
          </p15:clr>
        </p15:guide>
        <p15:guide id="10" orient="horz" pos="280">
          <p15:clr>
            <a:srgbClr val="F26B43"/>
          </p15:clr>
        </p15:guide>
        <p15:guide id="13" orient="horz" pos="912">
          <p15:clr>
            <a:srgbClr val="F26B43"/>
          </p15:clr>
        </p15:guide>
        <p15:guide id="14" orient="horz" pos="1032">
          <p15:clr>
            <a:srgbClr val="F26B43"/>
          </p15:clr>
        </p15:guide>
        <p15:guide id="15" orient="horz" pos="1440">
          <p15:clr>
            <a:srgbClr val="F26B43"/>
          </p15:clr>
        </p15:guide>
        <p15:guide id="16" orient="horz" pos="1584">
          <p15:clr>
            <a:srgbClr val="F26B43"/>
          </p15:clr>
        </p15:guide>
        <p15:guide id="17" orient="horz" pos="4093">
          <p15:clr>
            <a:srgbClr val="F26B43"/>
          </p15:clr>
        </p15:guide>
        <p15:guide id="18" orient="horz" pos="3817">
          <p15:clr>
            <a:srgbClr val="F26B43"/>
          </p15:clr>
        </p15:guide>
        <p15:guide id="19" orient="horz" pos="424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mailto:Elizabeth.Menendez@uchealth.org" TargetMode="External"/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Pathology Order Entry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083" y="1124355"/>
            <a:ext cx="5398652" cy="5017376"/>
          </a:xfrm>
          <a:prstGeom prst="rect">
            <a:avLst/>
          </a:prstGeom>
        </p:spPr>
      </p:pic>
      <p:sp>
        <p:nvSpPr>
          <p:cNvPr id="19" name="Right Arrow 18"/>
          <p:cNvSpPr/>
          <p:nvPr/>
        </p:nvSpPr>
        <p:spPr>
          <a:xfrm>
            <a:off x="6126478" y="2793457"/>
            <a:ext cx="978408" cy="484632"/>
          </a:xfrm>
          <a:prstGeom prst="rightArrow">
            <a:avLst/>
          </a:prstGeom>
          <a:solidFill>
            <a:srgbClr val="A6093D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4886" y="608189"/>
            <a:ext cx="4521057" cy="5690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14514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Pathology Order Entry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083" y="1124355"/>
            <a:ext cx="5398652" cy="501737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741623" y="1015814"/>
            <a:ext cx="5253642" cy="83222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Example: Two specimens/containers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Each is in its own container, so there will need to be two specimens entered, even if they are from the same site.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Under additional notes, the site must be written and must match the site given on the label of the container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Number of containers must be entered and accurately reflect the number of containers sent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62084" y="3574473"/>
            <a:ext cx="3162266" cy="1429789"/>
          </a:xfrm>
          <a:prstGeom prst="rect">
            <a:avLst/>
          </a:prstGeom>
          <a:noFill/>
          <a:ln>
            <a:solidFill>
              <a:schemeClr val="tx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/>
          <p:cNvCxnSpPr>
            <a:stCxn id="9" idx="3"/>
            <a:endCxn id="6" idx="1"/>
          </p:cNvCxnSpPr>
          <p:nvPr/>
        </p:nvCxnSpPr>
        <p:spPr>
          <a:xfrm>
            <a:off x="3624350" y="4289368"/>
            <a:ext cx="2470916" cy="7243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17"/>
          <p:cNvGrpSpPr/>
          <p:nvPr/>
        </p:nvGrpSpPr>
        <p:grpSpPr>
          <a:xfrm>
            <a:off x="6213020" y="4102738"/>
            <a:ext cx="5856791" cy="1884799"/>
            <a:chOff x="6213020" y="4102738"/>
            <a:chExt cx="5856791" cy="1884799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213020" y="4102738"/>
              <a:ext cx="5856791" cy="1884799"/>
            </a:xfrm>
            <a:prstGeom prst="rect">
              <a:avLst/>
            </a:prstGeom>
          </p:spPr>
        </p:pic>
        <p:sp>
          <p:nvSpPr>
            <p:cNvPr id="10" name="Rectangle 9"/>
            <p:cNvSpPr/>
            <p:nvPr/>
          </p:nvSpPr>
          <p:spPr>
            <a:xfrm>
              <a:off x="7240261" y="4227199"/>
              <a:ext cx="354563" cy="1243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7241225" y="4516013"/>
              <a:ext cx="540506" cy="125277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7240261" y="5192482"/>
              <a:ext cx="542591" cy="121931"/>
            </a:xfrm>
            <a:prstGeom prst="rect">
              <a:avLst/>
            </a:prstGeom>
          </p:spPr>
        </p:pic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7241225" y="4902726"/>
              <a:ext cx="540506" cy="125277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7277582" y="4226875"/>
              <a:ext cx="298580" cy="8126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noAutofit/>
            </a:bodyPr>
            <a:lstStyle/>
            <a:p>
              <a:r>
                <a:rPr lang="en-US" sz="800" dirty="0">
                  <a:solidFill>
                    <a:schemeClr val="bg1">
                      <a:lumMod val="6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neck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7268253" y="4896590"/>
              <a:ext cx="298580" cy="8126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noAutofit/>
            </a:bodyPr>
            <a:lstStyle/>
            <a:p>
              <a:r>
                <a:rPr lang="en-US" sz="800" dirty="0">
                  <a:solidFill>
                    <a:schemeClr val="bg1">
                      <a:lumMod val="6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neck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7240261" y="4514296"/>
              <a:ext cx="615820" cy="11215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r>
                <a:rPr lang="en-US" sz="800" dirty="0">
                  <a:solidFill>
                    <a:schemeClr val="bg1">
                      <a:lumMod val="6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 lateral neck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7258628" y="5199354"/>
              <a:ext cx="817984" cy="2637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r>
                <a:rPr lang="en-US" sz="800" dirty="0">
                  <a:solidFill>
                    <a:schemeClr val="bg1">
                      <a:lumMod val="6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 medial neck</a:t>
              </a:r>
            </a:p>
          </p:txBody>
        </p:sp>
      </p:grpSp>
      <p:sp>
        <p:nvSpPr>
          <p:cNvPr id="6" name="Rectangle 5"/>
          <p:cNvSpPr/>
          <p:nvPr/>
        </p:nvSpPr>
        <p:spPr>
          <a:xfrm>
            <a:off x="6095266" y="4039985"/>
            <a:ext cx="2796807" cy="1947552"/>
          </a:xfrm>
          <a:prstGeom prst="rect">
            <a:avLst/>
          </a:prstGeom>
          <a:noFill/>
          <a:ln>
            <a:solidFill>
              <a:schemeClr val="tx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4989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Requisition</a:t>
            </a:r>
          </a:p>
        </p:txBody>
      </p:sp>
      <p:pic>
        <p:nvPicPr>
          <p:cNvPr id="10" name="Content Placeholder 9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9332" y="1594716"/>
            <a:ext cx="3457227" cy="4351338"/>
          </a:xfrm>
        </p:spPr>
      </p:pic>
      <p:sp>
        <p:nvSpPr>
          <p:cNvPr id="12" name="TextBox 11"/>
          <p:cNvSpPr txBox="1"/>
          <p:nvPr/>
        </p:nvSpPr>
        <p:spPr>
          <a:xfrm>
            <a:off x="6488263" y="2569394"/>
            <a:ext cx="486553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History/Pre-Op </a:t>
            </a:r>
            <a:r>
              <a:rPr lang="en-US" dirty="0" err="1"/>
              <a:t>Dx</a:t>
            </a:r>
            <a:r>
              <a:rPr lang="en-US" dirty="0"/>
              <a:t>: </a:t>
            </a:r>
            <a:r>
              <a:rPr lang="en-US" sz="1600" dirty="0"/>
              <a:t>This tells the Pathologists’ Assistant why the patient is there and any additional relevant information so they can accurately assess the specimen at grossing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88263" y="3775727"/>
            <a:ext cx="466551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Specimen Source: </a:t>
            </a:r>
            <a:r>
              <a:rPr lang="en-US" sz="1600" dirty="0"/>
              <a:t>This is the specimen sent and must be entered for every container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88263" y="4735839"/>
            <a:ext cx="432153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dirty="0"/>
              <a:t>Site: </a:t>
            </a:r>
            <a:r>
              <a:rPr lang="en-US" sz="1600" dirty="0">
                <a:solidFill>
                  <a:srgbClr val="000000"/>
                </a:solidFill>
              </a:rPr>
              <a:t>Entered under additional notes and is the specific location, must match the location written on the specimen</a:t>
            </a:r>
          </a:p>
          <a:p>
            <a:endParaRPr lang="en-US" sz="1600" dirty="0"/>
          </a:p>
        </p:txBody>
      </p:sp>
      <p:sp>
        <p:nvSpPr>
          <p:cNvPr id="16" name="TextBox 15"/>
          <p:cNvSpPr txBox="1"/>
          <p:nvPr/>
        </p:nvSpPr>
        <p:spPr>
          <a:xfrm>
            <a:off x="6043157" y="1690688"/>
            <a:ext cx="58124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After Patient Demographics – Most Important Elements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 flipV="1">
            <a:off x="2876550" y="2790825"/>
            <a:ext cx="3611713" cy="18383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2641600" y="3992737"/>
            <a:ext cx="3846663" cy="9856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V="1">
            <a:off x="2857945" y="4905675"/>
            <a:ext cx="3630318" cy="1521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6488263" y="5695950"/>
            <a:ext cx="451485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Number of containers/sites: </a:t>
            </a:r>
            <a:r>
              <a:rPr lang="en-US" sz="1600" dirty="0"/>
              <a:t>make sure it matches the number of containers sent</a:t>
            </a:r>
          </a:p>
        </p:txBody>
      </p:sp>
      <p:cxnSp>
        <p:nvCxnSpPr>
          <p:cNvPr id="30" name="Straight Arrow Connector 29"/>
          <p:cNvCxnSpPr/>
          <p:nvPr/>
        </p:nvCxnSpPr>
        <p:spPr>
          <a:xfrm>
            <a:off x="2590800" y="5419725"/>
            <a:ext cx="3897463" cy="4286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1129332" y="1648936"/>
            <a:ext cx="1651190" cy="487774"/>
          </a:xfrm>
          <a:prstGeom prst="rect">
            <a:avLst/>
          </a:prstGeom>
          <a:noFill/>
          <a:ln>
            <a:solidFill>
              <a:srgbClr val="C000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5912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551" y="365125"/>
            <a:ext cx="11744324" cy="1325563"/>
          </a:xfrm>
        </p:spPr>
        <p:txBody>
          <a:bodyPr/>
          <a:lstStyle/>
          <a:p>
            <a:pPr algn="ctr"/>
            <a:r>
              <a:rPr lang="en-US" dirty="0"/>
              <a:t>Container – Patient and Specimen Information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76950" y="2303265"/>
            <a:ext cx="577215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Two Patient Identifiers at minimum:</a:t>
            </a:r>
          </a:p>
          <a:p>
            <a:pPr algn="ctr"/>
            <a:r>
              <a:rPr lang="en-US" sz="1600" dirty="0"/>
              <a:t>Name (Last, First) and DOB *or* Name (Last, First) and MRN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76950" y="3129083"/>
            <a:ext cx="52578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Specimen Site: </a:t>
            </a:r>
            <a:r>
              <a:rPr lang="en-US" sz="1600" dirty="0"/>
              <a:t>MUST match what is on the requisition exactly</a:t>
            </a:r>
          </a:p>
          <a:p>
            <a:r>
              <a:rPr lang="en-US" dirty="0"/>
              <a:t>Notes:</a:t>
            </a:r>
          </a:p>
          <a:p>
            <a:pPr marL="285750" indent="-285750">
              <a:buFontTx/>
              <a:buChar char="-"/>
            </a:pPr>
            <a:r>
              <a:rPr lang="en-US" sz="1400" dirty="0"/>
              <a:t>Can use (R) or (L) as abbreviations for Right and Left respectively, if other abbreviations are needed for common use, it must be discussed with Pathology before using</a:t>
            </a:r>
          </a:p>
          <a:p>
            <a:pPr marL="285750" indent="-285750">
              <a:buFontTx/>
              <a:buChar char="-"/>
            </a:pPr>
            <a:r>
              <a:rPr lang="en-US" sz="1400" dirty="0"/>
              <a:t>If there are two things from the same site, it must be indicated as #1 (site matching requisition) on one container and #2 (site matching requisition) on the other container</a:t>
            </a:r>
          </a:p>
          <a:p>
            <a:pPr marL="285750" indent="-285750">
              <a:buFontTx/>
              <a:buChar char="-"/>
            </a:pPr>
            <a:endParaRPr lang="en-US" sz="1400" dirty="0"/>
          </a:p>
        </p:txBody>
      </p:sp>
      <p:sp>
        <p:nvSpPr>
          <p:cNvPr id="8" name="TextBox 7"/>
          <p:cNvSpPr txBox="1"/>
          <p:nvPr/>
        </p:nvSpPr>
        <p:spPr>
          <a:xfrm>
            <a:off x="6076950" y="1231226"/>
            <a:ext cx="52578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Labeling must be on the container – not the lid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This is a requirement of our accrediting agencies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Lids can be switched easily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076950" y="5770782"/>
            <a:ext cx="45529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When writing on the container use permanent ink or pencil ONLY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1600200" y="3931854"/>
            <a:ext cx="2157701" cy="2207304"/>
            <a:chOff x="1171575" y="3769929"/>
            <a:chExt cx="2157701" cy="2207304"/>
          </a:xfrm>
        </p:grpSpPr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171575" y="3769929"/>
              <a:ext cx="2157701" cy="2207304"/>
            </a:xfrm>
            <a:prstGeom prst="rect">
              <a:avLst/>
            </a:prstGeom>
          </p:spPr>
        </p:pic>
        <p:cxnSp>
          <p:nvCxnSpPr>
            <p:cNvPr id="14" name="Straight Connector 13"/>
            <p:cNvCxnSpPr/>
            <p:nvPr/>
          </p:nvCxnSpPr>
          <p:spPr>
            <a:xfrm>
              <a:off x="1543050" y="4229100"/>
              <a:ext cx="1352550" cy="1323975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1543050" y="4228822"/>
              <a:ext cx="1352550" cy="1323975"/>
            </a:xfrm>
            <a:prstGeom prst="line">
              <a:avLst/>
            </a:prstGeom>
            <a:ln w="28575">
              <a:solidFill>
                <a:srgbClr val="FF0000"/>
              </a:solidFill>
            </a:ln>
            <a:scene3d>
              <a:camera prst="orthographicFront">
                <a:rot lat="10800000" lon="0" rev="0"/>
              </a:camera>
              <a:lightRig rig="threePt" dir="t"/>
            </a:scene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Group 25"/>
          <p:cNvGrpSpPr/>
          <p:nvPr/>
        </p:nvGrpSpPr>
        <p:grpSpPr>
          <a:xfrm>
            <a:off x="1611849" y="1200085"/>
            <a:ext cx="2146052" cy="2419601"/>
            <a:chOff x="1611849" y="1200085"/>
            <a:chExt cx="2146052" cy="2419601"/>
          </a:xfrm>
        </p:grpSpPr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611849" y="1200085"/>
              <a:ext cx="2146052" cy="2419601"/>
            </a:xfrm>
            <a:prstGeom prst="rect">
              <a:avLst/>
            </a:prstGeom>
          </p:spPr>
        </p:pic>
        <p:cxnSp>
          <p:nvCxnSpPr>
            <p:cNvPr id="20" name="Straight Connector 19"/>
            <p:cNvCxnSpPr/>
            <p:nvPr/>
          </p:nvCxnSpPr>
          <p:spPr>
            <a:xfrm>
              <a:off x="2264023" y="2188247"/>
              <a:ext cx="276225" cy="314325"/>
            </a:xfrm>
            <a:prstGeom prst="line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V="1">
              <a:off x="2530723" y="1570853"/>
              <a:ext cx="793502" cy="931721"/>
            </a:xfrm>
            <a:prstGeom prst="line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8299834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Pathology Specimen Log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Log must be filled out completely </a:t>
            </a:r>
          </a:p>
          <a:p>
            <a:r>
              <a:rPr lang="en-US" dirty="0"/>
              <a:t>Patient information must match the requisition and container exactly</a:t>
            </a:r>
          </a:p>
          <a:p>
            <a:r>
              <a:rPr lang="en-US" dirty="0"/>
              <a:t>Log is how Pathology ensures all specimens sent are received</a:t>
            </a:r>
          </a:p>
          <a:p>
            <a:r>
              <a:rPr lang="en-US" dirty="0"/>
              <a:t>A separate log must be used for every separate delivery of specimens</a:t>
            </a:r>
          </a:p>
          <a:p>
            <a:r>
              <a:rPr lang="en-US" dirty="0"/>
              <a:t>Suggested that a copy is retained for your records in the event specimens are not received</a:t>
            </a:r>
          </a:p>
          <a:p>
            <a:r>
              <a:rPr lang="en-US" dirty="0"/>
              <a:t>Note: Specimens submitted in saline soaked gauze are considered fresh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520" y="1431926"/>
            <a:ext cx="5728373" cy="4044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91523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Members of the Pathology Staff and Contacts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00" y="1057836"/>
            <a:ext cx="10515600" cy="511912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Courtney B., Julissa S., Alex E., Gabriela K. – Lab Technicians</a:t>
            </a:r>
          </a:p>
          <a:p>
            <a:pPr lvl="1"/>
            <a:r>
              <a:rPr lang="en-US" dirty="0"/>
              <a:t>Receive specimens, verify requisitions and specimen labeling are correct, and accession into our Information System.</a:t>
            </a:r>
          </a:p>
          <a:p>
            <a:pPr lvl="1"/>
            <a:r>
              <a:rPr lang="en-US" dirty="0"/>
              <a:t>Responsible for resolving items/issues identified during receiving or by the PAs and are usually the people that will follow up with submitting staff</a:t>
            </a:r>
          </a:p>
          <a:p>
            <a:pPr lvl="1"/>
            <a:endParaRPr lang="en-US" dirty="0"/>
          </a:p>
          <a:p>
            <a:r>
              <a:rPr lang="en-US" dirty="0"/>
              <a:t>Tia B. – Lead PA, Jessi H. </a:t>
            </a:r>
            <a:r>
              <a:rPr lang="en-US"/>
              <a:t>– PA, </a:t>
            </a:r>
            <a:r>
              <a:rPr lang="en-US" dirty="0"/>
              <a:t>Kelly H.- PA</a:t>
            </a:r>
          </a:p>
          <a:p>
            <a:pPr lvl="1"/>
            <a:r>
              <a:rPr lang="en-US" dirty="0"/>
              <a:t>The PAs receive specimens that have been accessioned and are ready for grossing  They review the specimen container and requisition for accuracy and document this in our Information System.</a:t>
            </a:r>
          </a:p>
          <a:p>
            <a:pPr lvl="1"/>
            <a:r>
              <a:rPr lang="en-US" dirty="0"/>
              <a:t>The PAs may also follow up directly with submitting staff</a:t>
            </a:r>
          </a:p>
          <a:p>
            <a:pPr lvl="1"/>
            <a:endParaRPr lang="en-US" dirty="0"/>
          </a:p>
          <a:p>
            <a:r>
              <a:rPr lang="en-US" dirty="0"/>
              <a:t>Elizabeth M. – Pathology Lab Manager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hlinkClick r:id="rId2"/>
              </a:rPr>
              <a:t>Elizabeth.Menendez@uchealth.org</a:t>
            </a:r>
            <a:endParaRPr lang="en-US" dirty="0"/>
          </a:p>
          <a:p>
            <a:endParaRPr lang="en-US" dirty="0"/>
          </a:p>
          <a:p>
            <a:r>
              <a:rPr lang="en-US" dirty="0"/>
              <a:t>Gross Room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Hours 8am- 4pm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Phone: 720-516-2096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When in doubt about ordering or test routing, contact the Pathology lab and keep the tissue fresh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128894"/>
      </p:ext>
    </p:extLst>
  </p:cSld>
  <p:clrMapOvr>
    <a:masterClrMapping/>
  </p:clrMapOvr>
</p:sld>
</file>

<file path=ppt/theme/theme1.xml><?xml version="1.0" encoding="utf-8"?>
<a:theme xmlns:a="http://schemas.openxmlformats.org/drawingml/2006/main" name="1_int_sys_pres_4x3_161219_02">
  <a:themeElements>
    <a:clrScheme name="Custom 28">
      <a:dk1>
        <a:srgbClr val="000000"/>
      </a:dk1>
      <a:lt1>
        <a:srgbClr val="FFFFFF"/>
      </a:lt1>
      <a:dk2>
        <a:srgbClr val="A6093D"/>
      </a:dk2>
      <a:lt2>
        <a:srgbClr val="FFFFFF"/>
      </a:lt2>
      <a:accent1>
        <a:srgbClr val="A6093D"/>
      </a:accent1>
      <a:accent2>
        <a:srgbClr val="FFA300"/>
      </a:accent2>
      <a:accent3>
        <a:srgbClr val="FE5000"/>
      </a:accent3>
      <a:accent4>
        <a:srgbClr val="425563"/>
      </a:accent4>
      <a:accent5>
        <a:srgbClr val="768692"/>
      </a:accent5>
      <a:accent6>
        <a:srgbClr val="A4BCC2"/>
      </a:accent6>
      <a:hlink>
        <a:srgbClr val="A6093D"/>
      </a:hlink>
      <a:folHlink>
        <a:srgbClr val="425563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A6093D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noAutofit/>
      </a:bodyPr>
      <a:lstStyle>
        <a:defPPr>
          <a:defRPr dirty="0" smtClean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int_sys_4x3_pres_basic_170127_02" id="{6F751C92-EFC4-46E1-8F04-381476D08FE3}" vid="{5CBDAC4C-868E-472E-BB31-95D2820522C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</TotalTime>
  <Words>549</Words>
  <Application>Microsoft Office PowerPoint</Application>
  <PresentationFormat>Widescreen</PresentationFormat>
  <Paragraphs>53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Courier New</vt:lpstr>
      <vt:lpstr>Lato Regular</vt:lpstr>
      <vt:lpstr>Raleway Light</vt:lpstr>
      <vt:lpstr>1_int_sys_pres_4x3_161219_02</vt:lpstr>
      <vt:lpstr>Pathology Order Entry</vt:lpstr>
      <vt:lpstr>Pathology Order Entry</vt:lpstr>
      <vt:lpstr>Requisition</vt:lpstr>
      <vt:lpstr>Container – Patient and Specimen Information</vt:lpstr>
      <vt:lpstr>Pathology Specimen Log</vt:lpstr>
      <vt:lpstr>Key Members of the Pathology Staff and Contacts</vt:lpstr>
    </vt:vector>
  </TitlesOfParts>
  <Company>UC Health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Key Members of the Pathology Staff and Contacts</dc:title>
  <dc:creator>Menendez, Elizabeth</dc:creator>
  <cp:lastModifiedBy>Menendez, Elizabeth</cp:lastModifiedBy>
  <cp:revision>15</cp:revision>
  <cp:lastPrinted>2024-08-14T15:25:34Z</cp:lastPrinted>
  <dcterms:created xsi:type="dcterms:W3CDTF">2023-12-12T18:26:23Z</dcterms:created>
  <dcterms:modified xsi:type="dcterms:W3CDTF">2025-07-14T17:09:54Z</dcterms:modified>
</cp:coreProperties>
</file>