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57" r:id="rId4"/>
    <p:sldId id="258" r:id="rId5"/>
    <p:sldId id="259" r:id="rId6"/>
    <p:sldId id="260"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71445-B09E-452D-B7D1-B2886EF53B2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10043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71445-B09E-452D-B7D1-B2886EF53B2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18744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71445-B09E-452D-B7D1-B2886EF53B2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92556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084" y="1569834"/>
            <a:ext cx="7434611" cy="1419429"/>
          </a:xfrm>
        </p:spPr>
        <p:txBody>
          <a:bodyPr/>
          <a:lstStyle>
            <a:lvl1pPr>
              <a:defRPr sz="2800">
                <a:solidFill>
                  <a:srgbClr val="A6093D"/>
                </a:solidFill>
              </a:defRPr>
            </a:lvl1pPr>
          </a:lstStyle>
          <a:p>
            <a:r>
              <a:rPr lang="en-US" dirty="0"/>
              <a:t>Click to edit Master title style</a:t>
            </a:r>
            <a:br>
              <a:rPr lang="en-US" dirty="0"/>
            </a:br>
            <a:r>
              <a:rPr lang="en-US" dirty="0"/>
              <a:t>line 2 goes here</a:t>
            </a:r>
          </a:p>
        </p:txBody>
      </p:sp>
      <p:sp>
        <p:nvSpPr>
          <p:cNvPr id="3" name="Text Placeholder 4"/>
          <p:cNvSpPr>
            <a:spLocks noGrp="1"/>
          </p:cNvSpPr>
          <p:nvPr>
            <p:ph type="body" sz="quarter" idx="12"/>
          </p:nvPr>
        </p:nvSpPr>
        <p:spPr>
          <a:xfrm>
            <a:off x="462083" y="3155787"/>
            <a:ext cx="7434612" cy="1072265"/>
          </a:xfrm>
        </p:spPr>
        <p:txBody>
          <a:bodyPr/>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354570819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62084" y="1569834"/>
            <a:ext cx="7434611" cy="1419429"/>
          </a:xfrm>
        </p:spPr>
        <p:txBody>
          <a:bodyPr/>
          <a:lstStyle>
            <a:lvl1pPr>
              <a:defRPr sz="2800">
                <a:solidFill>
                  <a:srgbClr val="A6093D"/>
                </a:solidFill>
              </a:defRPr>
            </a:lvl1pPr>
          </a:lstStyle>
          <a:p>
            <a:r>
              <a:rPr lang="en-US" dirty="0"/>
              <a:t>Click to edit Master title style</a:t>
            </a:r>
            <a:br>
              <a:rPr lang="en-US" dirty="0"/>
            </a:br>
            <a:r>
              <a:rPr lang="en-US" dirty="0"/>
              <a:t>line 2 goes here</a:t>
            </a:r>
          </a:p>
        </p:txBody>
      </p:sp>
      <p:sp>
        <p:nvSpPr>
          <p:cNvPr id="10" name="Text Placeholder 4"/>
          <p:cNvSpPr>
            <a:spLocks noGrp="1"/>
          </p:cNvSpPr>
          <p:nvPr>
            <p:ph type="body" sz="quarter" idx="12"/>
          </p:nvPr>
        </p:nvSpPr>
        <p:spPr>
          <a:xfrm>
            <a:off x="462083" y="3155787"/>
            <a:ext cx="7434612" cy="1072265"/>
          </a:xfrm>
        </p:spPr>
        <p:txBody>
          <a:bodyPr/>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sp>
        <p:nvSpPr>
          <p:cNvPr id="12" name="Date Placeholder 23"/>
          <p:cNvSpPr>
            <a:spLocks noGrp="1"/>
          </p:cNvSpPr>
          <p:nvPr>
            <p:ph type="dt" sz="half" idx="13"/>
          </p:nvPr>
        </p:nvSpPr>
        <p:spPr>
          <a:xfrm>
            <a:off x="461434" y="4089691"/>
            <a:ext cx="5516033" cy="457200"/>
          </a:xfrm>
          <a:prstGeom prst="rect">
            <a:avLst/>
          </a:prstGeom>
        </p:spPr>
        <p:txBody>
          <a:bodyPr/>
          <a:lstStyle>
            <a:lvl1pPr marL="0" indent="-3657600" algn="l" defTabSz="914400" rtl="0" eaLnBrk="1" latinLnBrk="0" hangingPunct="1">
              <a:defRPr lang="en-US" sz="1600" kern="1200" smtClean="0">
                <a:solidFill>
                  <a:schemeClr val="tx1"/>
                </a:solidFill>
                <a:latin typeface="Arial" panose="020B0604020202020204" pitchFamily="34" charset="0"/>
                <a:ea typeface="+mn-ea"/>
                <a:cs typeface="Arial" panose="020B0604020202020204" pitchFamily="34" charset="0"/>
              </a:defRPr>
            </a:lvl1pPr>
          </a:lstStyle>
          <a:p>
            <a:pPr marL="0" marR="0" lvl="0" indent="-36576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392898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084" y="1569834"/>
            <a:ext cx="7434611" cy="1419429"/>
          </a:xfrm>
        </p:spPr>
        <p:txBody>
          <a:bodyPr/>
          <a:lstStyle>
            <a:lvl1pPr>
              <a:defRPr sz="2800">
                <a:solidFill>
                  <a:srgbClr val="A6093D"/>
                </a:solidFill>
              </a:defRPr>
            </a:lvl1pPr>
          </a:lstStyle>
          <a:p>
            <a:r>
              <a:rPr lang="en-US" dirty="0"/>
              <a:t>Click to edit Master title style</a:t>
            </a:r>
            <a:br>
              <a:rPr lang="en-US" dirty="0"/>
            </a:br>
            <a:r>
              <a:rPr lang="en-US" dirty="0"/>
              <a:t>line 2 goes here</a:t>
            </a:r>
          </a:p>
        </p:txBody>
      </p:sp>
      <p:sp>
        <p:nvSpPr>
          <p:cNvPr id="3" name="Text Placeholder 4"/>
          <p:cNvSpPr>
            <a:spLocks noGrp="1"/>
          </p:cNvSpPr>
          <p:nvPr>
            <p:ph type="body" sz="quarter" idx="12"/>
          </p:nvPr>
        </p:nvSpPr>
        <p:spPr>
          <a:xfrm>
            <a:off x="462083" y="3155787"/>
            <a:ext cx="7434612" cy="1072265"/>
          </a:xfrm>
        </p:spPr>
        <p:txBody>
          <a:bodyPr/>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sp>
        <p:nvSpPr>
          <p:cNvPr id="4" name="Date Placeholder 23"/>
          <p:cNvSpPr>
            <a:spLocks noGrp="1"/>
          </p:cNvSpPr>
          <p:nvPr>
            <p:ph type="dt" sz="half" idx="13"/>
          </p:nvPr>
        </p:nvSpPr>
        <p:spPr>
          <a:xfrm>
            <a:off x="461434" y="4089691"/>
            <a:ext cx="5516033" cy="457200"/>
          </a:xfrm>
          <a:prstGeom prst="rect">
            <a:avLst/>
          </a:prstGeom>
        </p:spPr>
        <p:txBody>
          <a:bodyPr/>
          <a:lstStyle>
            <a:lvl1pPr marL="0" indent="-3657600" algn="l" defTabSz="914400" rtl="0" eaLnBrk="1" latinLnBrk="0" hangingPunct="1">
              <a:defRPr lang="en-US" sz="1600" kern="1200" smtClean="0">
                <a:solidFill>
                  <a:schemeClr val="tx1"/>
                </a:solidFill>
                <a:latin typeface="Arial" panose="020B0604020202020204" pitchFamily="34" charset="0"/>
                <a:ea typeface="+mn-ea"/>
                <a:cs typeface="Arial" panose="020B0604020202020204" pitchFamily="34" charset="0"/>
              </a:defRPr>
            </a:lvl1pPr>
          </a:lstStyle>
          <a:p>
            <a:pPr marL="0" marR="0" lvl="0" indent="-36576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414391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
            <a:ext cx="12192000" cy="5444454"/>
          </a:xfrm>
        </p:spPr>
        <p:txBody>
          <a:bodyPr/>
          <a:lstStyle/>
          <a:p>
            <a:r>
              <a:rPr lang="en-US" smtClean="0"/>
              <a:t>Click icon to add picture</a:t>
            </a:r>
            <a:endParaRPr lang="en-US"/>
          </a:p>
        </p:txBody>
      </p:sp>
      <p:sp>
        <p:nvSpPr>
          <p:cNvPr id="2" name="Title 1"/>
          <p:cNvSpPr>
            <a:spLocks noGrp="1"/>
          </p:cNvSpPr>
          <p:nvPr>
            <p:ph type="title" hasCustomPrompt="1"/>
          </p:nvPr>
        </p:nvSpPr>
        <p:spPr>
          <a:xfrm>
            <a:off x="0" y="3474720"/>
            <a:ext cx="12192000" cy="3383280"/>
          </a:xfrm>
          <a:blipFill>
            <a:blip r:embed="rId2"/>
            <a:stretch>
              <a:fillRect/>
            </a:stretch>
          </a:blipFill>
        </p:spPr>
        <p:txBody>
          <a:bodyPr lIns="457200" tIns="822960" rIns="2834640"/>
          <a:lstStyle>
            <a:lvl1pPr>
              <a:defRPr sz="2800">
                <a:solidFill>
                  <a:srgbClr val="A6093D"/>
                </a:solidFill>
              </a:defRPr>
            </a:lvl1pPr>
          </a:lstStyle>
          <a:p>
            <a:r>
              <a:rPr lang="en-US" dirty="0"/>
              <a:t>Click to edit Master title</a:t>
            </a:r>
            <a:br>
              <a:rPr lang="en-US" dirty="0"/>
            </a:br>
            <a:r>
              <a:rPr lang="en-US" dirty="0"/>
              <a:t>line 2 goes here</a:t>
            </a:r>
          </a:p>
        </p:txBody>
      </p:sp>
      <p:sp>
        <p:nvSpPr>
          <p:cNvPr id="3" name="Text Placeholder 4"/>
          <p:cNvSpPr>
            <a:spLocks noGrp="1"/>
          </p:cNvSpPr>
          <p:nvPr>
            <p:ph type="body" sz="quarter" idx="12"/>
          </p:nvPr>
        </p:nvSpPr>
        <p:spPr>
          <a:xfrm>
            <a:off x="462084" y="5201174"/>
            <a:ext cx="7435201" cy="897085"/>
          </a:xfrm>
        </p:spPr>
        <p:txBody>
          <a:bodyPr anchor="b" anchorCtr="0"/>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sp>
        <p:nvSpPr>
          <p:cNvPr id="4" name="Date Placeholder 23"/>
          <p:cNvSpPr>
            <a:spLocks noGrp="1"/>
          </p:cNvSpPr>
          <p:nvPr>
            <p:ph type="dt" sz="half" idx="13"/>
          </p:nvPr>
        </p:nvSpPr>
        <p:spPr>
          <a:xfrm>
            <a:off x="461434" y="6094704"/>
            <a:ext cx="5516033" cy="457200"/>
          </a:xfrm>
          <a:prstGeom prst="rect">
            <a:avLst/>
          </a:prstGeom>
        </p:spPr>
        <p:txBody>
          <a:bodyPr/>
          <a:lstStyle>
            <a:lvl1pPr marL="0" indent="-3657600" algn="l" defTabSz="914400" rtl="0" eaLnBrk="1" latinLnBrk="0" hangingPunct="1">
              <a:defRPr lang="en-US" sz="1600" kern="1200" smtClean="0">
                <a:solidFill>
                  <a:schemeClr val="tx1"/>
                </a:solidFill>
                <a:latin typeface="Arial" panose="020B0604020202020204" pitchFamily="34" charset="0"/>
                <a:ea typeface="+mn-ea"/>
                <a:cs typeface="Arial" panose="020B0604020202020204" pitchFamily="34" charset="0"/>
              </a:defRPr>
            </a:lvl1pPr>
          </a:lstStyle>
          <a:p>
            <a:pPr marL="0" marR="0" lvl="0" indent="-36576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322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084" y="1569834"/>
            <a:ext cx="7434611" cy="1419429"/>
          </a:xfrm>
        </p:spPr>
        <p:txBody>
          <a:bodyPr/>
          <a:lstStyle>
            <a:lvl1pPr>
              <a:defRPr sz="2800">
                <a:solidFill>
                  <a:srgbClr val="A6093D"/>
                </a:solidFill>
              </a:defRPr>
            </a:lvl1pPr>
          </a:lstStyle>
          <a:p>
            <a:r>
              <a:rPr lang="en-US" dirty="0"/>
              <a:t>Click to edit Master title style</a:t>
            </a:r>
            <a:br>
              <a:rPr lang="en-US" dirty="0"/>
            </a:br>
            <a:r>
              <a:rPr lang="en-US" dirty="0"/>
              <a:t>line 2 goes here</a:t>
            </a:r>
          </a:p>
        </p:txBody>
      </p:sp>
      <p:sp>
        <p:nvSpPr>
          <p:cNvPr id="3" name="Text Placeholder 4"/>
          <p:cNvSpPr>
            <a:spLocks noGrp="1"/>
          </p:cNvSpPr>
          <p:nvPr>
            <p:ph type="body" sz="quarter" idx="12"/>
          </p:nvPr>
        </p:nvSpPr>
        <p:spPr>
          <a:xfrm>
            <a:off x="462083" y="3155787"/>
            <a:ext cx="7434612" cy="1072265"/>
          </a:xfrm>
        </p:spPr>
        <p:txBody>
          <a:bodyPr/>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117013646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084" y="1569834"/>
            <a:ext cx="7434611" cy="1419429"/>
          </a:xfrm>
        </p:spPr>
        <p:txBody>
          <a:bodyPr/>
          <a:lstStyle>
            <a:lvl1pPr>
              <a:defRPr sz="2800">
                <a:solidFill>
                  <a:srgbClr val="A6093D"/>
                </a:solidFill>
              </a:defRPr>
            </a:lvl1pPr>
          </a:lstStyle>
          <a:p>
            <a:r>
              <a:rPr lang="en-US" dirty="0"/>
              <a:t>Click to edit Master title style</a:t>
            </a:r>
            <a:br>
              <a:rPr lang="en-US" dirty="0"/>
            </a:br>
            <a:r>
              <a:rPr lang="en-US" dirty="0"/>
              <a:t>line 2 goes here</a:t>
            </a:r>
          </a:p>
        </p:txBody>
      </p:sp>
      <p:sp>
        <p:nvSpPr>
          <p:cNvPr id="3" name="Text Placeholder 4"/>
          <p:cNvSpPr>
            <a:spLocks noGrp="1"/>
          </p:cNvSpPr>
          <p:nvPr>
            <p:ph type="body" sz="quarter" idx="12"/>
          </p:nvPr>
        </p:nvSpPr>
        <p:spPr>
          <a:xfrm>
            <a:off x="462083" y="3155787"/>
            <a:ext cx="7434612" cy="1072265"/>
          </a:xfrm>
        </p:spPr>
        <p:txBody>
          <a:bodyPr/>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2272577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3">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
            <a:ext cx="12192000" cy="5444454"/>
          </a:xfrm>
        </p:spPr>
        <p:txBody>
          <a:bodyPr/>
          <a:lstStyle/>
          <a:p>
            <a:r>
              <a:rPr lang="en-US" smtClean="0"/>
              <a:t>Click icon to add picture</a:t>
            </a:r>
            <a:endParaRPr lang="en-US"/>
          </a:p>
        </p:txBody>
      </p:sp>
      <p:sp>
        <p:nvSpPr>
          <p:cNvPr id="2" name="Title 1"/>
          <p:cNvSpPr>
            <a:spLocks noGrp="1"/>
          </p:cNvSpPr>
          <p:nvPr>
            <p:ph type="title" hasCustomPrompt="1"/>
          </p:nvPr>
        </p:nvSpPr>
        <p:spPr>
          <a:xfrm>
            <a:off x="0" y="4279392"/>
            <a:ext cx="12192000" cy="2578608"/>
          </a:xfrm>
          <a:blipFill>
            <a:blip r:embed="rId2"/>
            <a:stretch>
              <a:fillRect/>
            </a:stretch>
          </a:blipFill>
        </p:spPr>
        <p:txBody>
          <a:bodyPr lIns="457200" tIns="640080" rIns="2834640"/>
          <a:lstStyle>
            <a:lvl1pPr>
              <a:defRPr sz="2800">
                <a:solidFill>
                  <a:srgbClr val="A6093D"/>
                </a:solidFill>
              </a:defRPr>
            </a:lvl1pPr>
          </a:lstStyle>
          <a:p>
            <a:r>
              <a:rPr lang="en-US" dirty="0"/>
              <a:t>Click to edit Master title</a:t>
            </a:r>
            <a:br>
              <a:rPr lang="en-US" dirty="0"/>
            </a:br>
            <a:r>
              <a:rPr lang="en-US" dirty="0"/>
              <a:t>line 2 goes here</a:t>
            </a:r>
          </a:p>
        </p:txBody>
      </p:sp>
      <p:sp>
        <p:nvSpPr>
          <p:cNvPr id="3" name="Text Placeholder 4"/>
          <p:cNvSpPr>
            <a:spLocks noGrp="1"/>
          </p:cNvSpPr>
          <p:nvPr>
            <p:ph type="body" sz="quarter" idx="12"/>
          </p:nvPr>
        </p:nvSpPr>
        <p:spPr>
          <a:xfrm>
            <a:off x="462084" y="5662569"/>
            <a:ext cx="7435201" cy="897085"/>
          </a:xfrm>
        </p:spPr>
        <p:txBody>
          <a:bodyPr anchor="b" anchorCtr="0"/>
          <a:lstStyle>
            <a:lvl1pPr>
              <a:spcAft>
                <a:spcPts val="0"/>
              </a:spcAft>
              <a:defRPr sz="1800" b="0">
                <a:solidFill>
                  <a:schemeClr val="tx1"/>
                </a:solidFill>
              </a:defRPr>
            </a:lvl1pPr>
            <a:lvl2pPr marL="0" indent="0">
              <a:buFont typeface="Arial" panose="020B0604020202020204" pitchFamily="34" charset="0"/>
              <a:buNone/>
              <a:defRPr sz="1800" b="0">
                <a:solidFill>
                  <a:schemeClr val="tx1"/>
                </a:solidFill>
              </a:defRPr>
            </a:lvl2pPr>
            <a:lvl3pPr marL="0" indent="0">
              <a:buFont typeface="Arial" panose="020B0604020202020204" pitchFamily="34" charset="0"/>
              <a:buNone/>
              <a:defRPr sz="18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smtClean="0"/>
              <a:t>Click to edit Master text styles</a:t>
            </a:r>
          </a:p>
        </p:txBody>
      </p:sp>
    </p:spTree>
    <p:extLst>
      <p:ext uri="{BB962C8B-B14F-4D97-AF65-F5344CB8AC3E}">
        <p14:creationId xmlns:p14="http://schemas.microsoft.com/office/powerpoint/2010/main" val="949907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890337"/>
            <a:ext cx="12192000" cy="4708357"/>
          </a:xfrm>
        </p:spPr>
        <p:txBody>
          <a:bodyPr anchor="ctr"/>
          <a:lstStyle>
            <a:lvl1pPr marL="118872" indent="-182880" algn="ctr">
              <a:lnSpc>
                <a:spcPct val="120000"/>
              </a:lnSpc>
              <a:defRPr b="0"/>
            </a:lvl1pPr>
          </a:lstStyle>
          <a:p>
            <a:r>
              <a:rPr lang="en-US" dirty="0"/>
              <a:t>“Hanging Quote – 28pt Arial, </a:t>
            </a:r>
            <a:br>
              <a:rPr lang="en-US" dirty="0"/>
            </a:br>
            <a:r>
              <a:rPr lang="en-US" dirty="0" err="1"/>
              <a:t>UCHealth</a:t>
            </a:r>
            <a:r>
              <a:rPr lang="en-US" dirty="0"/>
              <a:t> Dark Red”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7158635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71445-B09E-452D-B7D1-B2886EF53B2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2575542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Text Placeholder 11"/>
          <p:cNvSpPr>
            <a:spLocks noGrp="1"/>
          </p:cNvSpPr>
          <p:nvPr>
            <p:ph type="body" sz="quarter" idx="12" hasCustomPrompt="1"/>
          </p:nvPr>
        </p:nvSpPr>
        <p:spPr>
          <a:xfrm>
            <a:off x="457200" y="1636776"/>
            <a:ext cx="11271250" cy="4422712"/>
          </a:xfrm>
        </p:spPr>
        <p:txBody>
          <a:bodyPr/>
          <a:lstStyle>
            <a:lvl1pPr marL="457200" indent="-457200">
              <a:buFont typeface="+mj-lt"/>
              <a:buAutoNum type="arabicPeriod"/>
              <a:defRPr/>
            </a:lvl1pPr>
            <a:lvl2pPr marL="640080">
              <a:defRPr/>
            </a:lvl2pPr>
            <a:lvl3pPr marL="822960">
              <a:defRPr sz="1600"/>
            </a:lvl3pPr>
            <a:lvl4pPr marL="822960" indent="-182880">
              <a:buSzPct val="100000"/>
              <a:buFont typeface="Arial" panose="020B0604020202020204" pitchFamily="34" charset="0"/>
              <a:buChar char="-"/>
              <a:defRPr sz="1600"/>
            </a:lvl4pPr>
            <a:lvl5pPr marL="822960" indent="-182880">
              <a:buFont typeface="Arial" panose="020B0604020202020204" pitchFamily="34" charset="0"/>
              <a:buChar char="-"/>
              <a:defRPr sz="1600"/>
            </a:lvl5pPr>
            <a:lvl6pPr marL="822960" indent="-182880">
              <a:buFont typeface="Arial" panose="020B0604020202020204" pitchFamily="34" charset="0"/>
              <a:buChar char="-"/>
              <a:defRPr sz="1600"/>
            </a:lvl6pPr>
            <a:lvl7pPr marL="822960" indent="-182880">
              <a:buSzPct val="100000"/>
              <a:buFont typeface="Arial" panose="020B0604020202020204" pitchFamily="34" charset="0"/>
              <a:buChar char="-"/>
              <a:defRPr sz="1600"/>
            </a:lvl7pPr>
            <a:lvl8pPr marL="822960" indent="-182880">
              <a:buSzPct val="100000"/>
              <a:buFont typeface="Arial" panose="020B0604020202020204" pitchFamily="34" charset="0"/>
              <a:buChar char="-"/>
              <a:defRPr sz="1600"/>
            </a:lvl8pPr>
            <a:lvl9pPr marL="822960" indent="-182880">
              <a:buSzPct val="100000"/>
              <a:buFont typeface="Arial" panose="020B0604020202020204" pitchFamily="34" charset="0"/>
              <a:buChar char="-"/>
              <a:defRPr sz="1600"/>
            </a:lvl9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5"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40509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9" name="Content Placeholder 8"/>
          <p:cNvSpPr>
            <a:spLocks noGrp="1"/>
          </p:cNvSpPr>
          <p:nvPr>
            <p:ph sz="quarter" idx="16"/>
          </p:nvPr>
        </p:nvSpPr>
        <p:spPr>
          <a:xfrm>
            <a:off x="457200" y="1638300"/>
            <a:ext cx="11266247" cy="44180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6"/>
          <p:cNvSpPr>
            <a:spLocks noGrp="1"/>
          </p:cNvSpPr>
          <p:nvPr>
            <p:ph type="body" sz="quarter" idx="22"/>
          </p:nvPr>
        </p:nvSpPr>
        <p:spPr>
          <a:xfrm>
            <a:off x="461434" y="6056315"/>
            <a:ext cx="8377766"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3"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381824463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455613" y="1638300"/>
            <a:ext cx="9356105" cy="703847"/>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9" name="Content Placeholder 8"/>
          <p:cNvSpPr>
            <a:spLocks noGrp="1"/>
          </p:cNvSpPr>
          <p:nvPr>
            <p:ph sz="quarter" idx="16"/>
          </p:nvPr>
        </p:nvSpPr>
        <p:spPr>
          <a:xfrm>
            <a:off x="457200" y="2514600"/>
            <a:ext cx="11266247" cy="3541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6"/>
          <p:cNvSpPr>
            <a:spLocks noGrp="1"/>
          </p:cNvSpPr>
          <p:nvPr>
            <p:ph type="body" sz="quarter" idx="22"/>
          </p:nvPr>
        </p:nvSpPr>
        <p:spPr>
          <a:xfrm>
            <a:off x="461434" y="6056315"/>
            <a:ext cx="8377766"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3"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13149191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_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5613" y="1638301"/>
            <a:ext cx="9356105"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9" name="Content Placeholder 8"/>
          <p:cNvSpPr>
            <a:spLocks noGrp="1"/>
          </p:cNvSpPr>
          <p:nvPr>
            <p:ph sz="quarter" idx="16"/>
          </p:nvPr>
        </p:nvSpPr>
        <p:spPr>
          <a:xfrm>
            <a:off x="457200" y="2514600"/>
            <a:ext cx="5506916" cy="3541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8"/>
          <p:cNvSpPr>
            <a:spLocks noGrp="1"/>
          </p:cNvSpPr>
          <p:nvPr>
            <p:ph sz="quarter" idx="22"/>
          </p:nvPr>
        </p:nvSpPr>
        <p:spPr>
          <a:xfrm>
            <a:off x="6215063" y="2530476"/>
            <a:ext cx="5514853" cy="3525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6"/>
          <p:cNvSpPr>
            <a:spLocks noGrp="1"/>
          </p:cNvSpPr>
          <p:nvPr>
            <p:ph type="body" sz="quarter" idx="23"/>
          </p:nvPr>
        </p:nvSpPr>
        <p:spPr>
          <a:xfrm>
            <a:off x="461434" y="6059487"/>
            <a:ext cx="8377766"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1"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734171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_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5613" y="1638300"/>
            <a:ext cx="9356105" cy="685800"/>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9" name="Content Placeholder 8"/>
          <p:cNvSpPr>
            <a:spLocks noGrp="1"/>
          </p:cNvSpPr>
          <p:nvPr>
            <p:ph sz="quarter" idx="16"/>
          </p:nvPr>
        </p:nvSpPr>
        <p:spPr>
          <a:xfrm>
            <a:off x="457200" y="2530474"/>
            <a:ext cx="3584455" cy="35258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8"/>
          <p:cNvSpPr>
            <a:spLocks noGrp="1"/>
          </p:cNvSpPr>
          <p:nvPr>
            <p:ph sz="quarter" idx="17"/>
          </p:nvPr>
        </p:nvSpPr>
        <p:spPr>
          <a:xfrm>
            <a:off x="4286250" y="2538271"/>
            <a:ext cx="3607740" cy="35417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8"/>
          <p:cNvSpPr>
            <a:spLocks noGrp="1"/>
          </p:cNvSpPr>
          <p:nvPr>
            <p:ph sz="quarter" idx="18"/>
          </p:nvPr>
        </p:nvSpPr>
        <p:spPr>
          <a:xfrm>
            <a:off x="8145462" y="2530474"/>
            <a:ext cx="3582867" cy="35258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9"/>
          </p:nvPr>
        </p:nvSpPr>
        <p:spPr>
          <a:xfrm>
            <a:off x="461434" y="6059487"/>
            <a:ext cx="8377766"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409156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_1 column_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2555" y="1638301"/>
            <a:ext cx="7444140"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11" name="Content Placeholder 10"/>
          <p:cNvSpPr>
            <a:spLocks noGrp="1"/>
          </p:cNvSpPr>
          <p:nvPr>
            <p:ph sz="quarter" idx="15"/>
          </p:nvPr>
        </p:nvSpPr>
        <p:spPr>
          <a:xfrm>
            <a:off x="457200" y="2514600"/>
            <a:ext cx="7434611" cy="3541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6"/>
          </p:nvPr>
        </p:nvSpPr>
        <p:spPr>
          <a:xfrm>
            <a:off x="8145463" y="1638301"/>
            <a:ext cx="3582867" cy="4418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7"/>
          </p:nvPr>
        </p:nvSpPr>
        <p:spPr>
          <a:xfrm>
            <a:off x="461434" y="6059487"/>
            <a:ext cx="8377766"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7"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38720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_2 column_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2555" y="1638301"/>
            <a:ext cx="7444140"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12" name="Content Placeholder 11"/>
          <p:cNvSpPr>
            <a:spLocks noGrp="1"/>
          </p:cNvSpPr>
          <p:nvPr>
            <p:ph sz="quarter" idx="16"/>
          </p:nvPr>
        </p:nvSpPr>
        <p:spPr>
          <a:xfrm>
            <a:off x="457200" y="2530476"/>
            <a:ext cx="3584455" cy="3525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1"/>
          <p:cNvSpPr>
            <a:spLocks noGrp="1"/>
          </p:cNvSpPr>
          <p:nvPr>
            <p:ph sz="quarter" idx="17"/>
          </p:nvPr>
        </p:nvSpPr>
        <p:spPr>
          <a:xfrm>
            <a:off x="4288955" y="2530476"/>
            <a:ext cx="3607740" cy="3525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1"/>
          <p:cNvSpPr>
            <a:spLocks noGrp="1"/>
          </p:cNvSpPr>
          <p:nvPr>
            <p:ph sz="quarter" idx="18"/>
          </p:nvPr>
        </p:nvSpPr>
        <p:spPr>
          <a:xfrm>
            <a:off x="8145464" y="1638300"/>
            <a:ext cx="3582866" cy="4418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6"/>
          <p:cNvSpPr>
            <a:spLocks noGrp="1"/>
          </p:cNvSpPr>
          <p:nvPr>
            <p:ph type="body" sz="quarter" idx="19"/>
          </p:nvPr>
        </p:nvSpPr>
        <p:spPr>
          <a:xfrm>
            <a:off x="461434" y="6059487"/>
            <a:ext cx="8385787"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7"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491742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comparison_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5612" y="1638300"/>
            <a:ext cx="5513387" cy="4418013"/>
          </a:xfrm>
        </p:spPr>
        <p:txBody>
          <a:bodyPr/>
          <a:lstStyle>
            <a:lvl1pPr>
              <a:defRPr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smtClean="0"/>
              <a:t>Click to edit Master text styles</a:t>
            </a:r>
          </a:p>
        </p:txBody>
      </p:sp>
      <p:sp>
        <p:nvSpPr>
          <p:cNvPr id="26" name="Text Placeholder 4"/>
          <p:cNvSpPr>
            <a:spLocks noGrp="1"/>
          </p:cNvSpPr>
          <p:nvPr>
            <p:ph type="body" sz="quarter" idx="20"/>
          </p:nvPr>
        </p:nvSpPr>
        <p:spPr>
          <a:xfrm>
            <a:off x="6215063" y="1638300"/>
            <a:ext cx="5513267" cy="4418013"/>
          </a:xfrm>
        </p:spPr>
        <p:txBody>
          <a:bodyPr/>
          <a:lstStyle>
            <a:lvl1pPr>
              <a:defRPr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smtClean="0"/>
              <a:t>Click to edit Master text styles</a:t>
            </a:r>
          </a:p>
        </p:txBody>
      </p:sp>
      <p:sp>
        <p:nvSpPr>
          <p:cNvPr id="12" name="Text Placeholder 6"/>
          <p:cNvSpPr>
            <a:spLocks noGrp="1"/>
          </p:cNvSpPr>
          <p:nvPr>
            <p:ph type="body" sz="quarter" idx="16"/>
          </p:nvPr>
        </p:nvSpPr>
        <p:spPr>
          <a:xfrm>
            <a:off x="461433" y="6059487"/>
            <a:ext cx="8385787"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0"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3819130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comparison_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5612" y="1638300"/>
            <a:ext cx="3590925" cy="4418013"/>
          </a:xfrm>
        </p:spPr>
        <p:txBody>
          <a:bodyPr/>
          <a:lstStyle>
            <a:lvl1pPr>
              <a:defRPr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smtClean="0"/>
              <a:t>Click to edit Master text styles</a:t>
            </a:r>
          </a:p>
        </p:txBody>
      </p:sp>
      <p:sp>
        <p:nvSpPr>
          <p:cNvPr id="26" name="Text Placeholder 4"/>
          <p:cNvSpPr>
            <a:spLocks noGrp="1"/>
          </p:cNvSpPr>
          <p:nvPr>
            <p:ph type="body" sz="quarter" idx="20"/>
          </p:nvPr>
        </p:nvSpPr>
        <p:spPr>
          <a:xfrm>
            <a:off x="4286250" y="1638301"/>
            <a:ext cx="3624735" cy="4418012"/>
          </a:xfrm>
        </p:spPr>
        <p:txBody>
          <a:bodyPr/>
          <a:lstStyle>
            <a:lvl1pPr>
              <a:defRPr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smtClean="0"/>
              <a:t>Click to edit Master text styles</a:t>
            </a:r>
          </a:p>
        </p:txBody>
      </p:sp>
      <p:sp>
        <p:nvSpPr>
          <p:cNvPr id="27" name="Text Placeholder 4"/>
          <p:cNvSpPr>
            <a:spLocks noGrp="1"/>
          </p:cNvSpPr>
          <p:nvPr>
            <p:ph type="body" sz="quarter" idx="21"/>
          </p:nvPr>
        </p:nvSpPr>
        <p:spPr>
          <a:xfrm>
            <a:off x="8145463" y="1638300"/>
            <a:ext cx="3601920" cy="4418013"/>
          </a:xfrm>
        </p:spPr>
        <p:txBody>
          <a:bodyPr/>
          <a:lstStyle>
            <a:lvl1pPr>
              <a:defRPr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smtClean="0"/>
              <a:t>Click to edit Master text styles</a:t>
            </a:r>
          </a:p>
        </p:txBody>
      </p:sp>
      <p:sp>
        <p:nvSpPr>
          <p:cNvPr id="12" name="Text Placeholder 6"/>
          <p:cNvSpPr>
            <a:spLocks noGrp="1"/>
          </p:cNvSpPr>
          <p:nvPr>
            <p:ph type="body" sz="quarter" idx="16"/>
          </p:nvPr>
        </p:nvSpPr>
        <p:spPr>
          <a:xfrm>
            <a:off x="461434" y="6056313"/>
            <a:ext cx="8385787" cy="476012"/>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sp>
        <p:nvSpPr>
          <p:cNvPr id="3" name="Slide Number Placeholder 2"/>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Date Placeholder 5"/>
          <p:cNvSpPr>
            <a:spLocks noGrp="1"/>
          </p:cNvSpPr>
          <p:nvPr>
            <p:ph type="dt" sz="half" idx="13"/>
          </p:nvPr>
        </p:nvSpPr>
        <p:spPr>
          <a:xfrm>
            <a:off x="461433" y="6605590"/>
            <a:ext cx="3048000" cy="157940"/>
          </a:xfrm>
          <a:prstGeom prst="rect">
            <a:avLst/>
          </a:prstGeom>
        </p:spPr>
        <p:txBody>
          <a:bodyPr anchor="b" anchorCtr="0"/>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Tree>
    <p:extLst>
      <p:ext uri="{BB962C8B-B14F-4D97-AF65-F5344CB8AC3E}">
        <p14:creationId xmlns:p14="http://schemas.microsoft.com/office/powerpoint/2010/main" val="2597201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6"/>
          </p:nvPr>
        </p:nvSpPr>
        <p:spPr>
          <a:xfrm>
            <a:off x="457200" y="1636776"/>
            <a:ext cx="11266247"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6"/>
          <p:cNvSpPr>
            <a:spLocks noGrp="1"/>
          </p:cNvSpPr>
          <p:nvPr>
            <p:ph type="body" sz="quarter" idx="17"/>
          </p:nvPr>
        </p:nvSpPr>
        <p:spPr>
          <a:xfrm>
            <a:off x="461433" y="6030975"/>
            <a:ext cx="8385787" cy="5013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9"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03623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F71445-B09E-452D-B7D1-B2886EF53B2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1981788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6"/>
          </p:nvPr>
        </p:nvSpPr>
        <p:spPr>
          <a:xfrm>
            <a:off x="455613" y="1636776"/>
            <a:ext cx="5513387" cy="4418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17"/>
          </p:nvPr>
        </p:nvSpPr>
        <p:spPr>
          <a:xfrm>
            <a:off x="6215063" y="1638301"/>
            <a:ext cx="5513267" cy="4418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6"/>
          <p:cNvSpPr>
            <a:spLocks noGrp="1"/>
          </p:cNvSpPr>
          <p:nvPr>
            <p:ph type="body" sz="quarter" idx="18"/>
          </p:nvPr>
        </p:nvSpPr>
        <p:spPr>
          <a:xfrm>
            <a:off x="461434" y="6054787"/>
            <a:ext cx="8377766" cy="4775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0"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300356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6"/>
          </p:nvPr>
        </p:nvSpPr>
        <p:spPr>
          <a:xfrm>
            <a:off x="457200" y="1638300"/>
            <a:ext cx="3584455" cy="4418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17"/>
          </p:nvPr>
        </p:nvSpPr>
        <p:spPr>
          <a:xfrm>
            <a:off x="4286251" y="1638301"/>
            <a:ext cx="3615352" cy="4418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8" hasCustomPrompt="1"/>
          </p:nvPr>
        </p:nvSpPr>
        <p:spPr>
          <a:xfrm>
            <a:off x="8145464" y="1636777"/>
            <a:ext cx="3592394" cy="4422712"/>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9"/>
          </p:nvPr>
        </p:nvSpPr>
        <p:spPr>
          <a:xfrm>
            <a:off x="461434" y="6059487"/>
            <a:ext cx="8377766"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5"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4026851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6"/>
          </p:nvPr>
        </p:nvSpPr>
        <p:spPr>
          <a:xfrm>
            <a:off x="455614" y="1638300"/>
            <a:ext cx="3590924" cy="4418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17"/>
          </p:nvPr>
        </p:nvSpPr>
        <p:spPr>
          <a:xfrm>
            <a:off x="4286250" y="1638301"/>
            <a:ext cx="7442080" cy="4418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6"/>
          <p:cNvSpPr>
            <a:spLocks noGrp="1"/>
          </p:cNvSpPr>
          <p:nvPr>
            <p:ph type="body" sz="quarter" idx="18"/>
          </p:nvPr>
        </p:nvSpPr>
        <p:spPr>
          <a:xfrm>
            <a:off x="461434" y="6059487"/>
            <a:ext cx="8393808"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0"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368152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6"/>
          </p:nvPr>
        </p:nvSpPr>
        <p:spPr>
          <a:xfrm>
            <a:off x="455614" y="1638300"/>
            <a:ext cx="7450136"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17"/>
          </p:nvPr>
        </p:nvSpPr>
        <p:spPr>
          <a:xfrm>
            <a:off x="8145464" y="1638301"/>
            <a:ext cx="3589336"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6"/>
          <p:cNvSpPr>
            <a:spLocks noGrp="1"/>
          </p:cNvSpPr>
          <p:nvPr>
            <p:ph type="body" sz="quarter" idx="18"/>
          </p:nvPr>
        </p:nvSpPr>
        <p:spPr>
          <a:xfrm>
            <a:off x="461433" y="6059487"/>
            <a:ext cx="8369745"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0"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1596534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compare_top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5613" y="1638301"/>
            <a:ext cx="3590925"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9" name="Content Placeholder 8"/>
          <p:cNvSpPr>
            <a:spLocks noGrp="1"/>
          </p:cNvSpPr>
          <p:nvPr>
            <p:ph sz="quarter" idx="16"/>
          </p:nvPr>
        </p:nvSpPr>
        <p:spPr>
          <a:xfrm>
            <a:off x="455613" y="2530475"/>
            <a:ext cx="3590925"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8"/>
          <p:cNvSpPr>
            <a:spLocks noGrp="1"/>
          </p:cNvSpPr>
          <p:nvPr>
            <p:ph sz="quarter" idx="25"/>
          </p:nvPr>
        </p:nvSpPr>
        <p:spPr>
          <a:xfrm>
            <a:off x="4286250" y="2530476"/>
            <a:ext cx="3610444" cy="3525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8"/>
          <p:cNvSpPr>
            <a:spLocks noGrp="1"/>
          </p:cNvSpPr>
          <p:nvPr>
            <p:ph sz="quarter" idx="27"/>
          </p:nvPr>
        </p:nvSpPr>
        <p:spPr>
          <a:xfrm>
            <a:off x="8145463" y="2530474"/>
            <a:ext cx="3582865" cy="35258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6"/>
          <p:cNvSpPr>
            <a:spLocks noGrp="1"/>
          </p:cNvSpPr>
          <p:nvPr>
            <p:ph type="body" sz="quarter" idx="28"/>
          </p:nvPr>
        </p:nvSpPr>
        <p:spPr>
          <a:xfrm>
            <a:off x="461433" y="6056315"/>
            <a:ext cx="8385787"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sp>
        <p:nvSpPr>
          <p:cNvPr id="14" name="Text Placeholder 4"/>
          <p:cNvSpPr>
            <a:spLocks noGrp="1"/>
          </p:cNvSpPr>
          <p:nvPr>
            <p:ph type="body" sz="quarter" idx="30"/>
          </p:nvPr>
        </p:nvSpPr>
        <p:spPr>
          <a:xfrm>
            <a:off x="4286250" y="1638301"/>
            <a:ext cx="3625736"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16" name="Text Placeholder 4"/>
          <p:cNvSpPr>
            <a:spLocks noGrp="1"/>
          </p:cNvSpPr>
          <p:nvPr>
            <p:ph type="body" sz="quarter" idx="31"/>
          </p:nvPr>
        </p:nvSpPr>
        <p:spPr>
          <a:xfrm>
            <a:off x="8145463" y="1638300"/>
            <a:ext cx="3591678" cy="685800"/>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smtClean="0"/>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8"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3777079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compare_bottom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2"/>
          </p:nvPr>
        </p:nvSpPr>
        <p:spPr>
          <a:xfrm>
            <a:off x="452557" y="4737102"/>
            <a:ext cx="3617268" cy="1309687"/>
          </a:xfrm>
        </p:spPr>
        <p:txBody>
          <a:bodyPr/>
          <a:lstStyle>
            <a:lvl1pPr>
              <a:spcAft>
                <a:spcPts val="0"/>
              </a:spcAft>
              <a:defRPr b="1">
                <a:solidFill>
                  <a:schemeClr val="tx1"/>
                </a:solidFill>
              </a:defRPr>
            </a:lvl1pPr>
            <a:lvl2pPr marL="182880" indent="-182880">
              <a:buFont typeface="Arial" panose="020B0604020202020204" pitchFamily="34" charset="0"/>
              <a:buChar char="•"/>
              <a:defRPr sz="1800" b="1">
                <a:solidFill>
                  <a:schemeClr val="tx1"/>
                </a:solidFill>
              </a:defRPr>
            </a:lvl2pPr>
            <a:lvl3pPr marL="365760" indent="-182880">
              <a:buFont typeface="Arial" panose="020B0604020202020204" pitchFamily="34" charset="0"/>
              <a:buChar char="-"/>
              <a:defRPr sz="1800" b="1">
                <a:solidFill>
                  <a:schemeClr val="tx1"/>
                </a:solidFill>
              </a:defRPr>
            </a:lvl3pPr>
            <a:lvl4pPr marL="365760" indent="-182880">
              <a:buFont typeface="Arial" panose="020B0604020202020204" pitchFamily="34" charset="0"/>
              <a:buChar char="-"/>
              <a:defRPr sz="1800" b="1">
                <a:solidFill>
                  <a:schemeClr val="tx1"/>
                </a:solidFill>
              </a:defRPr>
            </a:lvl4pPr>
            <a:lvl5pPr marL="365760" indent="-182880">
              <a:buFont typeface="Arial" panose="020B0604020202020204" pitchFamily="34" charset="0"/>
              <a:buChar char="-"/>
              <a:defRPr sz="1800" b="1">
                <a:solidFill>
                  <a:schemeClr val="tx1"/>
                </a:solidFill>
              </a:defRPr>
            </a:lvl5pPr>
            <a:lvl6pPr marL="365760" indent="-182880">
              <a:buFont typeface="Arial" panose="020B0604020202020204" pitchFamily="34" charset="0"/>
              <a:buChar char="-"/>
              <a:defRPr sz="1800" b="1">
                <a:solidFill>
                  <a:schemeClr val="tx1"/>
                </a:solidFill>
              </a:defRPr>
            </a:lvl6pPr>
            <a:lvl7pPr marL="365760" indent="-182880">
              <a:buFont typeface="Arial" panose="020B0604020202020204" pitchFamily="34" charset="0"/>
              <a:buChar char="-"/>
              <a:defRPr sz="1800" b="1">
                <a:solidFill>
                  <a:schemeClr val="tx1"/>
                </a:solidFill>
              </a:defRPr>
            </a:lvl7pPr>
            <a:lvl8pPr marL="365760" indent="-182880">
              <a:buFont typeface="Arial" panose="020B0604020202020204" pitchFamily="34" charset="0"/>
              <a:buChar char="-"/>
              <a:defRPr sz="1800" b="1">
                <a:solidFill>
                  <a:schemeClr val="tx1"/>
                </a:solidFill>
              </a:defRPr>
            </a:lvl8pPr>
            <a:lvl9pPr marL="365760" indent="-182880">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9" name="Content Placeholder 8"/>
          <p:cNvSpPr>
            <a:spLocks noGrp="1"/>
          </p:cNvSpPr>
          <p:nvPr>
            <p:ph sz="quarter" idx="16"/>
          </p:nvPr>
        </p:nvSpPr>
        <p:spPr>
          <a:xfrm>
            <a:off x="455613" y="1638300"/>
            <a:ext cx="3614209" cy="28860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4"/>
          </p:nvPr>
        </p:nvSpPr>
        <p:spPr>
          <a:xfrm>
            <a:off x="4282603" y="4737102"/>
            <a:ext cx="3617268" cy="1309687"/>
          </a:xfrm>
        </p:spPr>
        <p:txBody>
          <a:bodyPr/>
          <a:lstStyle>
            <a:lvl1pPr>
              <a:defRPr b="1">
                <a:solidFill>
                  <a:schemeClr val="tx1"/>
                </a:solidFill>
              </a:defRPr>
            </a:lvl1pPr>
            <a:lvl2pPr marL="182880" indent="-182880">
              <a:buFont typeface="Arial" panose="020B0604020202020204" pitchFamily="34" charset="0"/>
              <a:buChar char="•"/>
              <a:defRPr sz="1800" b="1">
                <a:solidFill>
                  <a:schemeClr val="tx1"/>
                </a:solidFill>
              </a:defRPr>
            </a:lvl2pPr>
            <a:lvl3pPr marL="365760" indent="-182880">
              <a:buFont typeface="Arial" panose="020B0604020202020204" pitchFamily="34" charset="0"/>
              <a:buChar char="-"/>
              <a:defRPr sz="1800" b="1">
                <a:solidFill>
                  <a:schemeClr val="tx1"/>
                </a:solidFill>
              </a:defRPr>
            </a:lvl3pPr>
            <a:lvl4pPr marL="365760" indent="-182880">
              <a:buFont typeface="Arial" panose="020B0604020202020204" pitchFamily="34" charset="0"/>
              <a:buChar char="-"/>
              <a:defRPr sz="1800" b="1">
                <a:solidFill>
                  <a:schemeClr val="tx1"/>
                </a:solidFill>
              </a:defRPr>
            </a:lvl4pPr>
            <a:lvl5pPr marL="365760" indent="-182880">
              <a:buFont typeface="Arial" panose="020B0604020202020204" pitchFamily="34" charset="0"/>
              <a:buChar char="-"/>
              <a:defRPr sz="1800" b="1">
                <a:solidFill>
                  <a:schemeClr val="tx1"/>
                </a:solidFill>
              </a:defRPr>
            </a:lvl5pPr>
            <a:lvl6pPr marL="365760" indent="-182880">
              <a:buFont typeface="Arial" panose="020B0604020202020204" pitchFamily="34" charset="0"/>
              <a:buChar char="-"/>
              <a:defRPr sz="1800" b="1">
                <a:solidFill>
                  <a:schemeClr val="tx1"/>
                </a:solidFill>
              </a:defRPr>
            </a:lvl6pPr>
            <a:lvl7pPr marL="365760" indent="-182880">
              <a:buFont typeface="Arial" panose="020B0604020202020204" pitchFamily="34" charset="0"/>
              <a:buChar char="-"/>
              <a:defRPr sz="1800" b="1">
                <a:solidFill>
                  <a:schemeClr val="tx1"/>
                </a:solidFill>
              </a:defRPr>
            </a:lvl7pPr>
            <a:lvl8pPr marL="365760" indent="-182880">
              <a:buFont typeface="Arial" panose="020B0604020202020204" pitchFamily="34" charset="0"/>
              <a:buChar char="-"/>
              <a:defRPr sz="1800" b="1">
                <a:solidFill>
                  <a:schemeClr val="tx1"/>
                </a:solidFill>
              </a:defRPr>
            </a:lvl8pPr>
            <a:lvl9pPr marL="365760" indent="-182880">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20" name="Content Placeholder 8"/>
          <p:cNvSpPr>
            <a:spLocks noGrp="1"/>
          </p:cNvSpPr>
          <p:nvPr>
            <p:ph sz="quarter" idx="25"/>
          </p:nvPr>
        </p:nvSpPr>
        <p:spPr>
          <a:xfrm>
            <a:off x="4286250" y="1638300"/>
            <a:ext cx="3613621" cy="28860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p:cNvSpPr>
            <a:spLocks noGrp="1"/>
          </p:cNvSpPr>
          <p:nvPr>
            <p:ph type="body" sz="quarter" idx="26"/>
          </p:nvPr>
        </p:nvSpPr>
        <p:spPr>
          <a:xfrm>
            <a:off x="8145463" y="4737102"/>
            <a:ext cx="3582868" cy="1309687"/>
          </a:xfrm>
        </p:spPr>
        <p:txBody>
          <a:bodyPr/>
          <a:lstStyle>
            <a:lvl1pPr>
              <a:defRPr b="1">
                <a:solidFill>
                  <a:schemeClr val="tx1"/>
                </a:solidFill>
              </a:defRPr>
            </a:lvl1pPr>
            <a:lvl2pPr marL="182880" indent="-182880">
              <a:buFont typeface="Arial" panose="020B0604020202020204" pitchFamily="34" charset="0"/>
              <a:buChar char="•"/>
              <a:defRPr sz="1800" b="1">
                <a:solidFill>
                  <a:schemeClr val="tx1"/>
                </a:solidFill>
              </a:defRPr>
            </a:lvl2pPr>
            <a:lvl3pPr marL="365760" indent="-182880">
              <a:buFont typeface="Arial" panose="020B0604020202020204" pitchFamily="34" charset="0"/>
              <a:buChar char="-"/>
              <a:defRPr sz="1800" b="1">
                <a:solidFill>
                  <a:schemeClr val="tx1"/>
                </a:solidFill>
              </a:defRPr>
            </a:lvl3pPr>
            <a:lvl4pPr marL="365760" indent="-182880">
              <a:buFont typeface="Arial" panose="020B0604020202020204" pitchFamily="34" charset="0"/>
              <a:buChar char="-"/>
              <a:defRPr sz="1800" b="1">
                <a:solidFill>
                  <a:schemeClr val="tx1"/>
                </a:solidFill>
              </a:defRPr>
            </a:lvl4pPr>
            <a:lvl5pPr marL="365760" indent="-182880">
              <a:buFont typeface="Arial" panose="020B0604020202020204" pitchFamily="34" charset="0"/>
              <a:buChar char="-"/>
              <a:defRPr sz="1800" b="1">
                <a:solidFill>
                  <a:schemeClr val="tx1"/>
                </a:solidFill>
              </a:defRPr>
            </a:lvl5pPr>
            <a:lvl6pPr marL="365760" indent="-182880">
              <a:buFont typeface="Arial" panose="020B0604020202020204" pitchFamily="34" charset="0"/>
              <a:buChar char="-"/>
              <a:defRPr sz="1800" b="1">
                <a:solidFill>
                  <a:schemeClr val="tx1"/>
                </a:solidFill>
              </a:defRPr>
            </a:lvl6pPr>
            <a:lvl7pPr marL="365760" indent="-182880">
              <a:buFont typeface="Arial" panose="020B0604020202020204" pitchFamily="34" charset="0"/>
              <a:buChar char="-"/>
              <a:defRPr sz="1800" b="1">
                <a:solidFill>
                  <a:schemeClr val="tx1"/>
                </a:solidFill>
              </a:defRPr>
            </a:lvl7pPr>
            <a:lvl8pPr marL="365760" indent="-182880">
              <a:buFont typeface="Arial" panose="020B0604020202020204" pitchFamily="34" charset="0"/>
              <a:buChar char="-"/>
              <a:defRPr sz="1800" b="1">
                <a:solidFill>
                  <a:schemeClr val="tx1"/>
                </a:solidFill>
              </a:defRPr>
            </a:lvl8pPr>
            <a:lvl9pPr marL="365760" indent="-182880">
              <a:buFont typeface="Arial" panose="020B0604020202020204" pitchFamily="34" charset="0"/>
              <a:buChar char="-"/>
              <a:defRPr sz="1800" b="1">
                <a:solidFill>
                  <a:schemeClr val="tx1"/>
                </a:solidFill>
              </a:defRPr>
            </a:lvl9pPr>
          </a:lstStyle>
          <a:p>
            <a:pPr lvl="0"/>
            <a:r>
              <a:rPr lang="en-US" smtClean="0"/>
              <a:t>Click to edit Master text styles</a:t>
            </a:r>
          </a:p>
        </p:txBody>
      </p:sp>
      <p:sp>
        <p:nvSpPr>
          <p:cNvPr id="22" name="Content Placeholder 8"/>
          <p:cNvSpPr>
            <a:spLocks noGrp="1"/>
          </p:cNvSpPr>
          <p:nvPr>
            <p:ph sz="quarter" idx="27"/>
          </p:nvPr>
        </p:nvSpPr>
        <p:spPr>
          <a:xfrm>
            <a:off x="8145463" y="1638300"/>
            <a:ext cx="3582867" cy="28860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6"/>
          <p:cNvSpPr>
            <a:spLocks noGrp="1"/>
          </p:cNvSpPr>
          <p:nvPr>
            <p:ph type="body" sz="quarter" idx="28"/>
          </p:nvPr>
        </p:nvSpPr>
        <p:spPr>
          <a:xfrm>
            <a:off x="461434" y="6046789"/>
            <a:ext cx="8377766" cy="485536"/>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5"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754195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6"/>
          <p:cNvSpPr>
            <a:spLocks noGrp="1"/>
          </p:cNvSpPr>
          <p:nvPr>
            <p:ph type="body" sz="quarter" idx="16"/>
          </p:nvPr>
        </p:nvSpPr>
        <p:spPr>
          <a:xfrm>
            <a:off x="461434" y="6059487"/>
            <a:ext cx="8377766"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0"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093336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461434" y="6059487"/>
            <a:ext cx="8393808" cy="472837"/>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9"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236558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71445-B09E-452D-B7D1-B2886EF53B20}"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331748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71445-B09E-452D-B7D1-B2886EF53B20}"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97700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F71445-B09E-452D-B7D1-B2886EF53B20}"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282411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71445-B09E-452D-B7D1-B2886EF53B20}"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281935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F71445-B09E-452D-B7D1-B2886EF53B20}"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351063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F71445-B09E-452D-B7D1-B2886EF53B20}"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02D0E-0E20-4DCD-A10E-EB0239FC4F63}" type="slidenum">
              <a:rPr lang="en-US" smtClean="0"/>
              <a:t>‹#›</a:t>
            </a:fld>
            <a:endParaRPr lang="en-US"/>
          </a:p>
        </p:txBody>
      </p:sp>
    </p:spTree>
    <p:extLst>
      <p:ext uri="{BB962C8B-B14F-4D97-AF65-F5344CB8AC3E}">
        <p14:creationId xmlns:p14="http://schemas.microsoft.com/office/powerpoint/2010/main" val="24294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71445-B09E-452D-B7D1-B2886EF53B20}" type="datetimeFigureOut">
              <a:rPr lang="en-US" smtClean="0"/>
              <a:t>9/13/2024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02D0E-0E20-4DCD-A10E-EB0239FC4F63}" type="slidenum">
              <a:rPr lang="en-US" smtClean="0"/>
              <a:t>‹#›</a:t>
            </a:fld>
            <a:endParaRPr lang="en-US"/>
          </a:p>
        </p:txBody>
      </p:sp>
    </p:spTree>
    <p:extLst>
      <p:ext uri="{BB962C8B-B14F-4D97-AF65-F5344CB8AC3E}">
        <p14:creationId xmlns:p14="http://schemas.microsoft.com/office/powerpoint/2010/main" val="140346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083" y="457201"/>
            <a:ext cx="11266367" cy="97472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2085" y="1662113"/>
            <a:ext cx="11266365" cy="4394200"/>
          </a:xfrm>
          <a:prstGeom prst="rect">
            <a:avLst/>
          </a:prstGeom>
        </p:spPr>
        <p:txBody>
          <a:bodyPr vert="horz" lIns="0" tIns="0" rIns="0" bIns="0" rtlCol="0">
            <a:noAutofit/>
          </a:bodyPr>
          <a:lstStyle/>
          <a:p>
            <a:pPr lvl="0"/>
            <a:r>
              <a:rPr lang="en-US" dirty="0"/>
              <a:t>Click to edit Master text styles</a:t>
            </a:r>
          </a:p>
          <a:p>
            <a:pPr lvl="1"/>
            <a:r>
              <a:rPr lang="en-US" dirty="0"/>
              <a:t>First bullet </a:t>
            </a:r>
          </a:p>
          <a:p>
            <a:pPr lvl="2"/>
            <a:r>
              <a:rPr lang="en-US" dirty="0"/>
              <a:t>Second bullet</a:t>
            </a:r>
          </a:p>
          <a:p>
            <a:pPr lvl="3"/>
            <a:r>
              <a:rPr lang="en-US" dirty="0"/>
              <a:t>Third bullet</a:t>
            </a:r>
          </a:p>
          <a:p>
            <a:pPr lvl="4"/>
            <a:r>
              <a:rPr lang="en-US" dirty="0"/>
              <a:t>Fourth bullet</a:t>
            </a:r>
          </a:p>
          <a:p>
            <a:pPr lvl="5"/>
            <a:r>
              <a:rPr lang="en-US" dirty="0"/>
              <a:t>Fifth bullet</a:t>
            </a:r>
          </a:p>
        </p:txBody>
      </p:sp>
      <p:sp>
        <p:nvSpPr>
          <p:cNvPr id="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Set footer with Insert &gt; Header &amp; Footer</a:t>
            </a:r>
          </a:p>
        </p:txBody>
      </p:sp>
    </p:spTree>
    <p:extLst>
      <p:ext uri="{BB962C8B-B14F-4D97-AF65-F5344CB8AC3E}">
        <p14:creationId xmlns:p14="http://schemas.microsoft.com/office/powerpoint/2010/main" val="1370657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spcBef>
          <a:spcPct val="0"/>
        </a:spcBef>
        <a:buNone/>
        <a:defRPr sz="2800" b="1" kern="1200">
          <a:solidFill>
            <a:srgbClr val="A6093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182880" indent="-182880"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365760" indent="-182880"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54864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731520" indent="-18288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914400" indent="-18288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7">
          <p15:clr>
            <a:srgbClr val="F26B43"/>
          </p15:clr>
        </p15:guide>
        <p15:guide id="3" pos="2549">
          <p15:clr>
            <a:srgbClr val="F26B43"/>
          </p15:clr>
        </p15:guide>
        <p15:guide id="4" pos="2700">
          <p15:clr>
            <a:srgbClr val="F26B43"/>
          </p15:clr>
        </p15:guide>
        <p15:guide id="5" pos="3760">
          <p15:clr>
            <a:srgbClr val="F26B43"/>
          </p15:clr>
        </p15:guide>
        <p15:guide id="6" pos="3915">
          <p15:clr>
            <a:srgbClr val="F26B43"/>
          </p15:clr>
        </p15:guide>
        <p15:guide id="7" pos="4980">
          <p15:clr>
            <a:srgbClr val="F26B43"/>
          </p15:clr>
        </p15:guide>
        <p15:guide id="8" pos="5131">
          <p15:clr>
            <a:srgbClr val="F26B43"/>
          </p15:clr>
        </p15:guide>
        <p15:guide id="9" pos="7392">
          <p15:clr>
            <a:srgbClr val="F26B43"/>
          </p15:clr>
        </p15:guide>
        <p15:guide id="10" orient="horz" pos="280">
          <p15:clr>
            <a:srgbClr val="F26B43"/>
          </p15:clr>
        </p15:guide>
        <p15:guide id="13" orient="horz" pos="912">
          <p15:clr>
            <a:srgbClr val="F26B43"/>
          </p15:clr>
        </p15:guide>
        <p15:guide id="14" orient="horz" pos="1032">
          <p15:clr>
            <a:srgbClr val="F26B43"/>
          </p15:clr>
        </p15:guide>
        <p15:guide id="15" orient="horz" pos="1464">
          <p15:clr>
            <a:srgbClr val="F26B43"/>
          </p15:clr>
        </p15:guide>
        <p15:guide id="16" orient="horz" pos="1584">
          <p15:clr>
            <a:srgbClr val="F26B43"/>
          </p15:clr>
        </p15:guide>
        <p15:guide id="17" orient="horz" pos="4093">
          <p15:clr>
            <a:srgbClr val="F26B43"/>
          </p15:clr>
        </p15:guide>
        <p15:guide id="18" orient="horz" pos="3817">
          <p15:clr>
            <a:srgbClr val="F26B43"/>
          </p15:clr>
        </p15:guide>
        <p15:guide id="19" orient="horz" pos="42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Sample Collection and Requirements</a:t>
            </a:r>
          </a:p>
        </p:txBody>
      </p:sp>
      <p:sp>
        <p:nvSpPr>
          <p:cNvPr id="3" name="Text Placeholder 2"/>
          <p:cNvSpPr>
            <a:spLocks noGrp="1"/>
          </p:cNvSpPr>
          <p:nvPr>
            <p:ph type="body" sz="quarter" idx="12"/>
          </p:nvPr>
        </p:nvSpPr>
        <p:spPr/>
        <p:txBody>
          <a:bodyPr/>
          <a:lstStyle/>
          <a:p>
            <a:pPr marL="0" indent="0">
              <a:buNone/>
            </a:pPr>
            <a:r>
              <a:rPr lang="en-US" b="1" dirty="0" smtClean="0">
                <a:latin typeface="Arial" panose="020B0604020202020204" pitchFamily="34" charset="0"/>
                <a:cs typeface="Arial" panose="020B0604020202020204" pitchFamily="34" charset="0"/>
              </a:rPr>
              <a:t>Blood Bank Testing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49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Bank Testing</a:t>
            </a:r>
            <a:br>
              <a:rPr lang="en-US" dirty="0" smtClean="0"/>
            </a:br>
            <a:r>
              <a:rPr lang="en-US" dirty="0" smtClean="0"/>
              <a:t>Sample Collection and Requirements</a:t>
            </a:r>
            <a:endParaRPr lang="en-US" dirty="0"/>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ChangeArrowheads="1"/>
          </p:cNvSpPr>
          <p:nvPr/>
        </p:nvSpPr>
        <p:spPr bwMode="gray">
          <a:xfrm>
            <a:off x="615360" y="1560242"/>
            <a:ext cx="10568197" cy="773809"/>
          </a:xfrm>
          <a:prstGeom prst="roundRect">
            <a:avLst/>
          </a:prstGeom>
          <a:solidFill>
            <a:schemeClr val="accent1"/>
          </a:solidFill>
          <a:ln w="19050" algn="ctr">
            <a:noFill/>
            <a:miter lim="800000"/>
            <a:headEnd/>
            <a:tailEnd/>
          </a:ln>
        </p:spPr>
        <p:txBody>
          <a:bodyPr wrap="square" lIns="108000" tIns="72000" rIns="108000" bIns="7200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Positively identifying your patient and properly labeling the Blood Bank sample at the bedside is the first and most important step to assure a safe transfusion.</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545" y="2459862"/>
            <a:ext cx="190182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a:spLocks noChangeArrowheads="1"/>
          </p:cNvSpPr>
          <p:nvPr/>
        </p:nvSpPr>
        <p:spPr bwMode="gray">
          <a:xfrm>
            <a:off x="615360" y="4405867"/>
            <a:ext cx="10568197" cy="705705"/>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A6093D"/>
                </a:solidFill>
                <a:effectLst/>
                <a:uLnTx/>
                <a:uFillTx/>
                <a:latin typeface="Arial"/>
                <a:ea typeface="+mn-ea"/>
                <a:cs typeface="+mn-cs"/>
              </a:rPr>
              <a:t>Prove </a:t>
            </a:r>
            <a:r>
              <a:rPr kumimoji="0" lang="en-US" sz="1600" b="1" i="0" u="none" strike="noStrike" kern="1200" cap="none" spc="0" normalizeH="0" baseline="0" noProof="0" dirty="0">
                <a:ln>
                  <a:noFill/>
                </a:ln>
                <a:solidFill>
                  <a:srgbClr val="A6093D"/>
                </a:solidFill>
                <a:effectLst/>
                <a:uLnTx/>
                <a:uFillTx/>
                <a:latin typeface="Arial"/>
                <a:ea typeface="+mn-ea"/>
                <a:cs typeface="+mn-cs"/>
              </a:rPr>
              <a:t>that you verified the draw! </a:t>
            </a:r>
            <a:endParaRPr kumimoji="0" lang="en-US" sz="1600" b="1" i="0" u="none" strike="noStrike" kern="1200" cap="none" spc="0" normalizeH="0" baseline="0" noProof="0" dirty="0" smtClean="0">
              <a:ln>
                <a:noFill/>
              </a:ln>
              <a:solidFill>
                <a:srgbClr val="A6093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smtClean="0">
                <a:ln>
                  <a:noFill/>
                </a:ln>
                <a:solidFill>
                  <a:srgbClr val="A6093D"/>
                </a:solidFill>
                <a:effectLst/>
                <a:uLnTx/>
                <a:uFillTx/>
                <a:latin typeface="Arial"/>
                <a:ea typeface="+mn-ea"/>
                <a:cs typeface="+mn-cs"/>
              </a:rPr>
              <a:t>Two </a:t>
            </a:r>
            <a:r>
              <a:rPr kumimoji="0" lang="en-US" sz="1600" b="1" i="0" u="sng" strike="noStrike" kern="1200" cap="none" spc="0" normalizeH="0" baseline="0" noProof="0" dirty="0">
                <a:ln>
                  <a:noFill/>
                </a:ln>
                <a:solidFill>
                  <a:srgbClr val="A6093D"/>
                </a:solidFill>
                <a:effectLst/>
                <a:uLnTx/>
                <a:uFillTx/>
                <a:latin typeface="Arial"/>
                <a:ea typeface="+mn-ea"/>
                <a:cs typeface="+mn-cs"/>
              </a:rPr>
              <a:t>sets </a:t>
            </a:r>
            <a:r>
              <a:rPr kumimoji="0" lang="en-US" sz="1600" b="1" i="0" u="none" strike="noStrike" kern="1200" cap="none" spc="0" normalizeH="0" baseline="0" noProof="0" dirty="0">
                <a:ln>
                  <a:noFill/>
                </a:ln>
                <a:solidFill>
                  <a:srgbClr val="A6093D"/>
                </a:solidFill>
                <a:effectLst/>
                <a:uLnTx/>
                <a:uFillTx/>
                <a:latin typeface="Arial"/>
                <a:ea typeface="+mn-ea"/>
                <a:cs typeface="+mn-cs"/>
              </a:rPr>
              <a:t>of legible initials must be on the </a:t>
            </a:r>
            <a:r>
              <a:rPr kumimoji="0" lang="en-US" sz="1600" b="1" i="0" u="none" strike="noStrike" kern="1200" cap="none" spc="0" normalizeH="0" baseline="0" noProof="0" dirty="0" smtClean="0">
                <a:ln>
                  <a:noFill/>
                </a:ln>
                <a:solidFill>
                  <a:srgbClr val="A6093D"/>
                </a:solidFill>
                <a:effectLst/>
                <a:uLnTx/>
                <a:uFillTx/>
                <a:latin typeface="Arial"/>
                <a:ea typeface="+mn-ea"/>
                <a:cs typeface="+mn-cs"/>
              </a:rPr>
              <a:t>tube or tube will need to be redrawn. </a:t>
            </a:r>
            <a:endParaRPr kumimoji="0" lang="en-US" sz="1600" b="1" i="0" u="none" strike="noStrike" kern="1200" cap="none" spc="0" normalizeH="0" baseline="0" noProof="0" dirty="0">
              <a:ln>
                <a:noFill/>
              </a:ln>
              <a:solidFill>
                <a:srgbClr val="A6093D"/>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4160684" y="5290991"/>
            <a:ext cx="3886928" cy="1015995"/>
          </a:xfrm>
          <a:prstGeom prst="rect">
            <a:avLst/>
          </a:prstGeom>
        </p:spPr>
      </p:pic>
    </p:spTree>
    <p:extLst>
      <p:ext uri="{BB962C8B-B14F-4D97-AF65-F5344CB8AC3E}">
        <p14:creationId xmlns:p14="http://schemas.microsoft.com/office/powerpoint/2010/main" val="136116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Testing: Sample Collection and Requirements</a:t>
            </a:r>
          </a:p>
        </p:txBody>
      </p:sp>
      <p:sp>
        <p:nvSpPr>
          <p:cNvPr id="3" name="Text Placeholder 2"/>
          <p:cNvSpPr>
            <a:spLocks noGrp="1"/>
          </p:cNvSpPr>
          <p:nvPr>
            <p:ph type="body" sz="quarter" idx="12"/>
          </p:nvPr>
        </p:nvSpPr>
        <p:spPr>
          <a:xfrm>
            <a:off x="455613" y="1638301"/>
            <a:ext cx="11156458" cy="685799"/>
          </a:xfrm>
        </p:spPr>
        <p:txBody>
          <a:bodyPr/>
          <a:lstStyle/>
          <a:p>
            <a:r>
              <a:rPr lang="en-US" dirty="0"/>
              <a:t>The person who draws the sample and another healthcare provider must verify the identity of the patient at the bedside and initial the label</a:t>
            </a:r>
          </a:p>
          <a:p>
            <a:endParaRPr lang="en-US" dirty="0"/>
          </a:p>
        </p:txBody>
      </p:sp>
      <p:sp>
        <p:nvSpPr>
          <p:cNvPr id="4" name="Content Placeholder 3"/>
          <p:cNvSpPr>
            <a:spLocks noGrp="1"/>
          </p:cNvSpPr>
          <p:nvPr>
            <p:ph sz="quarter" idx="16"/>
          </p:nvPr>
        </p:nvSpPr>
        <p:spPr/>
        <p:txBody>
          <a:bodyPr/>
          <a:lstStyle/>
          <a:p>
            <a:pPr lvl="1"/>
            <a:r>
              <a:rPr lang="en-US" b="1" dirty="0"/>
              <a:t>Verify </a:t>
            </a:r>
            <a:r>
              <a:rPr lang="en-US" b="1" dirty="0" smtClean="0"/>
              <a:t>patient’s </a:t>
            </a:r>
            <a:r>
              <a:rPr lang="en-US" b="1" dirty="0"/>
              <a:t>name at the bedside </a:t>
            </a:r>
            <a:endParaRPr lang="en-US" b="1" dirty="0" smtClean="0"/>
          </a:p>
          <a:p>
            <a:pPr lvl="2"/>
            <a:r>
              <a:rPr lang="en-US" dirty="0" smtClean="0"/>
              <a:t>C</a:t>
            </a:r>
            <a:r>
              <a:rPr lang="en-US" dirty="0"/>
              <a:t>ompare h</a:t>
            </a:r>
            <a:r>
              <a:rPr lang="en-US" dirty="0" smtClean="0"/>
              <a:t>ospital ID </a:t>
            </a:r>
            <a:r>
              <a:rPr lang="en-US" dirty="0"/>
              <a:t>bracelet </a:t>
            </a:r>
            <a:r>
              <a:rPr lang="en-US" dirty="0" smtClean="0"/>
              <a:t>to </a:t>
            </a:r>
            <a:r>
              <a:rPr lang="en-US" dirty="0"/>
              <a:t>the </a:t>
            </a:r>
            <a:r>
              <a:rPr lang="en-US" dirty="0" smtClean="0"/>
              <a:t>specimen (lab) label</a:t>
            </a:r>
            <a:r>
              <a:rPr lang="en-US" dirty="0"/>
              <a:t>.  </a:t>
            </a:r>
            <a:endParaRPr lang="en-US" dirty="0" smtClean="0"/>
          </a:p>
          <a:p>
            <a:pPr lvl="2"/>
            <a:r>
              <a:rPr lang="en-US" dirty="0" smtClean="0"/>
              <a:t>While viewing ID bracelet, ask pt. </a:t>
            </a:r>
            <a:r>
              <a:rPr lang="en-US" dirty="0"/>
              <a:t>to state his/her </a:t>
            </a:r>
            <a:r>
              <a:rPr lang="en-US" dirty="0" smtClean="0"/>
              <a:t>name and DOB &amp; verify match. </a:t>
            </a:r>
            <a:endParaRPr lang="en-US" dirty="0"/>
          </a:p>
          <a:p>
            <a:pPr lvl="1"/>
            <a:r>
              <a:rPr lang="en-US" altLang="en-US" b="1" dirty="0" smtClean="0">
                <a:ea typeface="Baskerville" charset="0"/>
                <a:cs typeface="Baskerville" charset="0"/>
              </a:rPr>
              <a:t>Info required on lab label: </a:t>
            </a:r>
          </a:p>
          <a:p>
            <a:pPr lvl="2"/>
            <a:r>
              <a:rPr lang="en-US" altLang="en-US" dirty="0" smtClean="0">
                <a:ea typeface="Baskerville" charset="0"/>
                <a:cs typeface="Baskerville" charset="0"/>
              </a:rPr>
              <a:t>Patient’s </a:t>
            </a:r>
            <a:r>
              <a:rPr lang="en-US" altLang="en-US" dirty="0">
                <a:ea typeface="Baskerville" charset="0"/>
                <a:cs typeface="Baskerville" charset="0"/>
              </a:rPr>
              <a:t>first and last </a:t>
            </a:r>
            <a:r>
              <a:rPr lang="en-US" altLang="en-US" dirty="0" smtClean="0">
                <a:ea typeface="Baskerville" charset="0"/>
                <a:cs typeface="Baskerville" charset="0"/>
              </a:rPr>
              <a:t>name</a:t>
            </a:r>
          </a:p>
          <a:p>
            <a:pPr lvl="2"/>
            <a:r>
              <a:rPr lang="en-US" altLang="en-US" dirty="0" smtClean="0">
                <a:ea typeface="Baskerville" charset="0"/>
                <a:cs typeface="Baskerville" charset="0"/>
              </a:rPr>
              <a:t>medical </a:t>
            </a:r>
            <a:r>
              <a:rPr lang="en-US" altLang="en-US" dirty="0">
                <a:ea typeface="Baskerville" charset="0"/>
                <a:cs typeface="Baskerville" charset="0"/>
              </a:rPr>
              <a:t>record </a:t>
            </a:r>
            <a:r>
              <a:rPr lang="en-US" altLang="en-US" dirty="0" smtClean="0">
                <a:ea typeface="Baskerville" charset="0"/>
                <a:cs typeface="Baskerville" charset="0"/>
              </a:rPr>
              <a:t>number </a:t>
            </a:r>
            <a:endParaRPr lang="en-US" altLang="en-US" dirty="0">
              <a:ea typeface="Baskerville" charset="0"/>
              <a:cs typeface="Baskerville" charset="0"/>
            </a:endParaRPr>
          </a:p>
          <a:p>
            <a:pPr lvl="2"/>
            <a:r>
              <a:rPr lang="en-US" altLang="en-US" dirty="0" smtClean="0">
                <a:ea typeface="Baskerville" charset="0"/>
                <a:cs typeface="Baskerville" charset="0"/>
              </a:rPr>
              <a:t>draw date</a:t>
            </a:r>
            <a:endParaRPr lang="en-US" altLang="en-US" dirty="0">
              <a:ea typeface="Baskerville" charset="0"/>
              <a:cs typeface="Baskerville" charset="0"/>
            </a:endParaRPr>
          </a:p>
          <a:p>
            <a:pPr lvl="2"/>
            <a:r>
              <a:rPr lang="en-US" altLang="en-US" dirty="0">
                <a:ea typeface="Baskerville" charset="0"/>
                <a:cs typeface="Baskerville" charset="0"/>
              </a:rPr>
              <a:t>All of these are included on the Epic zebra label (</a:t>
            </a:r>
            <a:r>
              <a:rPr lang="en-US" altLang="en-US" i="1" dirty="0">
                <a:ea typeface="Baskerville" charset="0"/>
                <a:cs typeface="Baskerville" charset="0"/>
              </a:rPr>
              <a:t>the date is the Julian date in the accession number</a:t>
            </a:r>
            <a:r>
              <a:rPr lang="en-US" altLang="en-US" dirty="0">
                <a:ea typeface="Baskerville" charset="0"/>
                <a:cs typeface="Baskerville" charset="0"/>
              </a:rPr>
              <a:t>)</a:t>
            </a:r>
          </a:p>
          <a:p>
            <a:endParaRPr lang="en-US" dirty="0"/>
          </a:p>
        </p:txBody>
      </p:sp>
      <p:sp>
        <p:nvSpPr>
          <p:cNvPr id="5" name="Content Placeholder 4"/>
          <p:cNvSpPr>
            <a:spLocks noGrp="1"/>
          </p:cNvSpPr>
          <p:nvPr>
            <p:ph sz="quarter" idx="22"/>
          </p:nvPr>
        </p:nvSpPr>
        <p:spPr/>
        <p:txBody>
          <a:bodyPr/>
          <a:lstStyle/>
          <a:p>
            <a:pPr lvl="1"/>
            <a:r>
              <a:rPr lang="en-US" altLang="en-US" b="1" dirty="0" smtClean="0">
                <a:ea typeface="Baskerville" charset="0"/>
                <a:cs typeface="Baskerville" charset="0"/>
              </a:rPr>
              <a:t>Specimen collection</a:t>
            </a:r>
            <a:endParaRPr lang="en-US" altLang="en-US" dirty="0">
              <a:ea typeface="Baskerville" charset="0"/>
              <a:cs typeface="Baskerville" charset="0"/>
            </a:endParaRPr>
          </a:p>
          <a:p>
            <a:pPr lvl="2"/>
            <a:r>
              <a:rPr lang="en-US" altLang="en-US" dirty="0">
                <a:ea typeface="Baskerville" charset="0"/>
                <a:cs typeface="Baskerville" charset="0"/>
              </a:rPr>
              <a:t>Draw sample in a pink top </a:t>
            </a:r>
            <a:r>
              <a:rPr lang="en-US" altLang="en-US" dirty="0" smtClean="0">
                <a:ea typeface="Baskerville" charset="0"/>
                <a:cs typeface="Baskerville" charset="0"/>
              </a:rPr>
              <a:t>tube</a:t>
            </a:r>
          </a:p>
          <a:p>
            <a:pPr lvl="2"/>
            <a:r>
              <a:rPr lang="en-US" altLang="en-US" dirty="0">
                <a:ea typeface="Baskerville" charset="0"/>
                <a:cs typeface="Baskerville" charset="0"/>
              </a:rPr>
              <a:t>1 mL of plasma is required for blood bank testing</a:t>
            </a:r>
          </a:p>
          <a:p>
            <a:pPr lvl="3"/>
            <a:r>
              <a:rPr lang="en-US" altLang="en-US" dirty="0">
                <a:ea typeface="Baskerville" charset="0"/>
                <a:cs typeface="Baskerville" charset="0"/>
              </a:rPr>
              <a:t>Short draws &amp; grossly </a:t>
            </a:r>
            <a:r>
              <a:rPr lang="en-US" altLang="en-US" dirty="0" err="1">
                <a:ea typeface="Baskerville" charset="0"/>
                <a:cs typeface="Baskerville" charset="0"/>
              </a:rPr>
              <a:t>hemolyzed</a:t>
            </a:r>
            <a:r>
              <a:rPr lang="en-US" altLang="en-US" dirty="0">
                <a:ea typeface="Baskerville" charset="0"/>
                <a:cs typeface="Baskerville" charset="0"/>
              </a:rPr>
              <a:t> </a:t>
            </a:r>
            <a:r>
              <a:rPr lang="en-US" altLang="en-US" dirty="0" smtClean="0">
                <a:ea typeface="Baskerville" charset="0"/>
                <a:cs typeface="Baskerville" charset="0"/>
              </a:rPr>
              <a:t>specimens are likely to </a:t>
            </a:r>
            <a:r>
              <a:rPr lang="en-US" altLang="en-US" dirty="0">
                <a:ea typeface="Baskerville" charset="0"/>
                <a:cs typeface="Baskerville" charset="0"/>
              </a:rPr>
              <a:t>be </a:t>
            </a:r>
            <a:r>
              <a:rPr lang="en-US" altLang="en-US" dirty="0" smtClean="0">
                <a:ea typeface="Baskerville" charset="0"/>
                <a:cs typeface="Baskerville" charset="0"/>
              </a:rPr>
              <a:t>rejected. Invert tube </a:t>
            </a:r>
            <a:r>
              <a:rPr lang="en-US" altLang="en-US" dirty="0">
                <a:ea typeface="Baskerville" charset="0"/>
                <a:cs typeface="Baskerville" charset="0"/>
              </a:rPr>
              <a:t>10 times to </a:t>
            </a:r>
            <a:r>
              <a:rPr lang="en-US" altLang="en-US" dirty="0" smtClean="0">
                <a:ea typeface="Baskerville" charset="0"/>
                <a:cs typeface="Baskerville" charset="0"/>
              </a:rPr>
              <a:t>mix to avoid hemolysis.</a:t>
            </a:r>
          </a:p>
          <a:p>
            <a:pPr lvl="2"/>
            <a:r>
              <a:rPr lang="en-US" altLang="en-US" dirty="0" smtClean="0">
                <a:ea typeface="Baskerville" charset="0"/>
                <a:cs typeface="Baskerville" charset="0"/>
              </a:rPr>
              <a:t>Label </a:t>
            </a:r>
            <a:r>
              <a:rPr lang="en-US" altLang="en-US" dirty="0">
                <a:ea typeface="Baskerville" charset="0"/>
                <a:cs typeface="Baskerville" charset="0"/>
              </a:rPr>
              <a:t>the sample with the lab </a:t>
            </a:r>
            <a:r>
              <a:rPr lang="en-US" altLang="en-US" dirty="0" smtClean="0">
                <a:ea typeface="Baskerville" charset="0"/>
                <a:cs typeface="Baskerville" charset="0"/>
              </a:rPr>
              <a:t>label </a:t>
            </a:r>
            <a:r>
              <a:rPr lang="en-US" altLang="en-US" b="1" dirty="0" smtClean="0">
                <a:ea typeface="Baskerville" charset="0"/>
                <a:cs typeface="Baskerville" charset="0"/>
              </a:rPr>
              <a:t>while </a:t>
            </a:r>
            <a:r>
              <a:rPr lang="en-US" altLang="en-US" b="1" dirty="0">
                <a:ea typeface="Baskerville" charset="0"/>
                <a:cs typeface="Baskerville" charset="0"/>
              </a:rPr>
              <a:t>still in the presence of the patient</a:t>
            </a:r>
            <a:r>
              <a:rPr lang="en-US" altLang="en-US" dirty="0">
                <a:ea typeface="Baskerville" charset="0"/>
                <a:cs typeface="Baskerville" charset="0"/>
              </a:rPr>
              <a:t>, </a:t>
            </a:r>
          </a:p>
          <a:p>
            <a:pPr lvl="2"/>
            <a:r>
              <a:rPr lang="en-US" altLang="en-US" b="1" dirty="0">
                <a:ea typeface="Baskerville" charset="0"/>
                <a:cs typeface="Baskerville" charset="0"/>
              </a:rPr>
              <a:t>IMMEDIATELY</a:t>
            </a:r>
            <a:r>
              <a:rPr lang="en-US" altLang="en-US" dirty="0">
                <a:ea typeface="Baskerville" charset="0"/>
                <a:cs typeface="Baskerville" charset="0"/>
              </a:rPr>
              <a:t> initial the specimen clearly </a:t>
            </a:r>
            <a:endParaRPr lang="en-US" altLang="en-US" dirty="0" smtClean="0">
              <a:ea typeface="Baskerville" charset="0"/>
              <a:cs typeface="Baskerville" charset="0"/>
            </a:endParaRPr>
          </a:p>
          <a:p>
            <a:pPr marL="708660" lvl="3" indent="-342900">
              <a:buFont typeface="+mj-lt"/>
              <a:buAutoNum type="arabicPeriod"/>
            </a:pPr>
            <a:r>
              <a:rPr lang="en-US" altLang="en-US" dirty="0">
                <a:ea typeface="Baskerville" charset="0"/>
                <a:cs typeface="Baskerville" charset="0"/>
              </a:rPr>
              <a:t>Y</a:t>
            </a:r>
            <a:r>
              <a:rPr lang="en-US" altLang="en-US" dirty="0" smtClean="0">
                <a:ea typeface="Baskerville" charset="0"/>
                <a:cs typeface="Baskerville" charset="0"/>
              </a:rPr>
              <a:t>our </a:t>
            </a:r>
            <a:r>
              <a:rPr lang="en-US" altLang="en-US" dirty="0">
                <a:ea typeface="Baskerville" charset="0"/>
                <a:cs typeface="Baskerville" charset="0"/>
              </a:rPr>
              <a:t>initials </a:t>
            </a:r>
            <a:r>
              <a:rPr lang="en-US" altLang="en-US" b="1" dirty="0" smtClean="0">
                <a:ea typeface="Baskerville" charset="0"/>
                <a:cs typeface="Baskerville" charset="0"/>
              </a:rPr>
              <a:t>PLUS</a:t>
            </a:r>
          </a:p>
          <a:p>
            <a:pPr marL="708660" lvl="3" indent="-342900">
              <a:buFont typeface="+mj-lt"/>
              <a:buAutoNum type="arabicPeriod"/>
            </a:pPr>
            <a:r>
              <a:rPr lang="en-US" altLang="en-US" dirty="0" smtClean="0">
                <a:ea typeface="Baskerville" charset="0"/>
                <a:cs typeface="Baskerville" charset="0"/>
              </a:rPr>
              <a:t>the </a:t>
            </a:r>
            <a:r>
              <a:rPr lang="en-US" altLang="en-US" dirty="0">
                <a:ea typeface="Baskerville" charset="0"/>
                <a:cs typeface="Baskerville" charset="0"/>
              </a:rPr>
              <a:t>initials of the second-check in the room drawing with you.</a:t>
            </a:r>
          </a:p>
          <a:p>
            <a:endParaRPr lang="en-US" dirty="0"/>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903425" y="5762904"/>
            <a:ext cx="2932199" cy="544082"/>
          </a:xfrm>
          <a:prstGeom prst="rect">
            <a:avLst/>
          </a:prstGeom>
        </p:spPr>
      </p:pic>
    </p:spTree>
    <p:extLst>
      <p:ext uri="{BB962C8B-B14F-4D97-AF65-F5344CB8AC3E}">
        <p14:creationId xmlns:p14="http://schemas.microsoft.com/office/powerpoint/2010/main" val="368770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Bank Testing: Sample Collection and Requirements</a:t>
            </a:r>
            <a:endParaRPr lang="en-US" dirty="0"/>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ChangeArrowheads="1"/>
          </p:cNvSpPr>
          <p:nvPr/>
        </p:nvSpPr>
        <p:spPr bwMode="gray">
          <a:xfrm>
            <a:off x="1076242" y="1195244"/>
            <a:ext cx="9605246" cy="773809"/>
          </a:xfrm>
          <a:prstGeom prst="roundRect">
            <a:avLst/>
          </a:prstGeom>
          <a:solidFill>
            <a:schemeClr val="accent1"/>
          </a:solidFill>
          <a:ln w="19050" algn="ctr">
            <a:noFill/>
            <a:miter lim="800000"/>
            <a:headEnd/>
            <a:tailEnd/>
          </a:ln>
        </p:spPr>
        <p:txBody>
          <a:bodyPr wrap="square" lIns="108000" tIns="72000" rIns="108000" bIns="7200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a:ea typeface="+mn-ea"/>
                <a:cs typeface="+mn-cs"/>
              </a:rPr>
              <a:t>Why does the blood bank have such strict labeling requirements?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a:ea typeface="+mn-ea"/>
                <a:cs typeface="+mn-cs"/>
              </a:rPr>
              <a:t>99</a:t>
            </a:r>
            <a:r>
              <a:rPr kumimoji="0" lang="en-US" sz="1800" b="1" i="0" u="none" strike="noStrike" kern="1200" cap="none" spc="0" normalizeH="0" baseline="0" noProof="0" dirty="0">
                <a:ln>
                  <a:noFill/>
                </a:ln>
                <a:solidFill>
                  <a:srgbClr val="FFFFFF"/>
                </a:solidFill>
                <a:effectLst/>
                <a:uLnTx/>
                <a:uFillTx/>
                <a:latin typeface="Arial"/>
                <a:ea typeface="+mn-ea"/>
                <a:cs typeface="+mn-cs"/>
              </a:rPr>
              <a:t>% accuracy is not good enough, 1% is a SENTINEL EVENT</a:t>
            </a:r>
          </a:p>
        </p:txBody>
      </p:sp>
      <p:pic>
        <p:nvPicPr>
          <p:cNvPr id="512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9388" y="2592388"/>
            <a:ext cx="1676400" cy="16764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a:spLocks noChangeArrowheads="1"/>
          </p:cNvSpPr>
          <p:nvPr/>
        </p:nvSpPr>
        <p:spPr bwMode="gray">
          <a:xfrm>
            <a:off x="1472751" y="4750313"/>
            <a:ext cx="9152092" cy="705705"/>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srgbClr val="A6093D"/>
                </a:solidFill>
                <a:effectLst/>
                <a:uLnTx/>
                <a:uFillTx/>
                <a:latin typeface="Arial"/>
                <a:ea typeface="+mn-ea"/>
                <a:cs typeface="+mn-cs"/>
              </a:rPr>
              <a:t>UCHealth</a:t>
            </a:r>
            <a:r>
              <a:rPr kumimoji="0" lang="en-US" sz="1600" b="1" i="0" u="none" strike="noStrike" kern="1200" cap="none" spc="0" normalizeH="0" baseline="0" noProof="0" dirty="0" smtClean="0">
                <a:ln>
                  <a:noFill/>
                </a:ln>
                <a:solidFill>
                  <a:srgbClr val="A6093D"/>
                </a:solidFill>
                <a:effectLst/>
                <a:uLnTx/>
                <a:uFillTx/>
                <a:latin typeface="Arial"/>
                <a:ea typeface="+mn-ea"/>
                <a:cs typeface="+mn-cs"/>
              </a:rPr>
              <a:t> transfused ~37,000 </a:t>
            </a:r>
            <a:r>
              <a:rPr kumimoji="0" lang="en-US" sz="1600" b="1" i="0" u="none" strike="noStrike" kern="1200" cap="none" spc="0" normalizeH="0" baseline="0" noProof="0" dirty="0">
                <a:ln>
                  <a:noFill/>
                </a:ln>
                <a:solidFill>
                  <a:srgbClr val="A6093D"/>
                </a:solidFill>
                <a:effectLst/>
                <a:uLnTx/>
                <a:uFillTx/>
                <a:latin typeface="Arial"/>
                <a:ea typeface="+mn-ea"/>
                <a:cs typeface="+mn-cs"/>
              </a:rPr>
              <a:t>blood products last year. With 99% accuracy, </a:t>
            </a:r>
            <a:r>
              <a:rPr kumimoji="0" lang="en-US" sz="1600" b="1" i="0" u="none" strike="noStrike" kern="1200" cap="none" spc="0" normalizeH="0" baseline="0" noProof="0" dirty="0" smtClean="0">
                <a:ln>
                  <a:noFill/>
                </a:ln>
                <a:solidFill>
                  <a:srgbClr val="A6093D"/>
                </a:solidFill>
                <a:effectLst/>
                <a:uLnTx/>
                <a:uFillTx/>
                <a:latin typeface="Arial"/>
                <a:ea typeface="+mn-ea"/>
                <a:cs typeface="+mn-cs"/>
              </a:rPr>
              <a:t>370 </a:t>
            </a:r>
            <a:r>
              <a:rPr kumimoji="0" lang="en-US" sz="1600" b="1" i="0" u="none" strike="noStrike" kern="1200" cap="none" spc="0" normalizeH="0" baseline="0" noProof="0" dirty="0">
                <a:ln>
                  <a:noFill/>
                </a:ln>
                <a:solidFill>
                  <a:srgbClr val="A6093D"/>
                </a:solidFill>
                <a:effectLst/>
                <a:uLnTx/>
                <a:uFillTx/>
                <a:latin typeface="Arial"/>
                <a:ea typeface="+mn-ea"/>
                <a:cs typeface="+mn-cs"/>
              </a:rPr>
              <a:t>blood products (almost one per day) could have been a sentinel event.</a:t>
            </a:r>
          </a:p>
        </p:txBody>
      </p:sp>
    </p:spTree>
    <p:extLst>
      <p:ext uri="{BB962C8B-B14F-4D97-AF65-F5344CB8AC3E}">
        <p14:creationId xmlns:p14="http://schemas.microsoft.com/office/powerpoint/2010/main" val="255783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Bank Testing: Sample Collection and Requirements</a:t>
            </a:r>
          </a:p>
        </p:txBody>
      </p:sp>
      <p:sp>
        <p:nvSpPr>
          <p:cNvPr id="3" name="Text Placeholder 2"/>
          <p:cNvSpPr>
            <a:spLocks noGrp="1"/>
          </p:cNvSpPr>
          <p:nvPr>
            <p:ph type="body" sz="quarter" idx="12"/>
          </p:nvPr>
        </p:nvSpPr>
        <p:spPr>
          <a:xfrm>
            <a:off x="580873" y="1299968"/>
            <a:ext cx="8780910" cy="703847"/>
          </a:xfrm>
        </p:spPr>
        <p:txBody>
          <a:bodyPr/>
          <a:lstStyle/>
          <a:p>
            <a:pPr algn="ctr"/>
            <a:r>
              <a:rPr lang="en-US" dirty="0"/>
              <a:t>If the patient is receiving ABO/Rh testing for the </a:t>
            </a:r>
            <a:r>
              <a:rPr lang="en-US" u="sng" dirty="0"/>
              <a:t>first time at a UCHealth facility</a:t>
            </a:r>
            <a:r>
              <a:rPr lang="en-US" dirty="0"/>
              <a:t>, a retype sample is </a:t>
            </a:r>
            <a:r>
              <a:rPr lang="en-US" dirty="0" smtClean="0"/>
              <a:t>required.</a:t>
            </a:r>
            <a:endParaRPr lang="en-US" dirty="0"/>
          </a:p>
          <a:p>
            <a:endParaRPr lang="en-US" dirty="0"/>
          </a:p>
        </p:txBody>
      </p:sp>
      <p:sp>
        <p:nvSpPr>
          <p:cNvPr id="4" name="Content Placeholder 3"/>
          <p:cNvSpPr>
            <a:spLocks noGrp="1"/>
          </p:cNvSpPr>
          <p:nvPr>
            <p:ph sz="quarter" idx="16"/>
          </p:nvPr>
        </p:nvSpPr>
        <p:spPr>
          <a:xfrm>
            <a:off x="480846" y="2342148"/>
            <a:ext cx="8755677" cy="4083704"/>
          </a:xfrm>
        </p:spPr>
        <p:txBody>
          <a:bodyPr/>
          <a:lstStyle/>
          <a:p>
            <a:pPr lvl="1"/>
            <a:r>
              <a:rPr lang="en-US" sz="1800" i="1" dirty="0" smtClean="0"/>
              <a:t>A </a:t>
            </a:r>
            <a:r>
              <a:rPr lang="en-US" sz="1800" i="1" dirty="0"/>
              <a:t>retype </a:t>
            </a:r>
            <a:r>
              <a:rPr lang="en-US" sz="1800" dirty="0"/>
              <a:t>is ABO/Rh testing repeated on a separate specimen to ensure the accuracy of </a:t>
            </a:r>
            <a:r>
              <a:rPr lang="en-US" sz="1800" dirty="0" smtClean="0"/>
              <a:t>results</a:t>
            </a:r>
          </a:p>
          <a:p>
            <a:pPr lvl="2"/>
            <a:r>
              <a:rPr lang="en-US" dirty="0" smtClean="0"/>
              <a:t>This </a:t>
            </a:r>
            <a:r>
              <a:rPr lang="en-US" dirty="0"/>
              <a:t>sample </a:t>
            </a:r>
            <a:r>
              <a:rPr lang="en-US" u="sng" dirty="0"/>
              <a:t>must be </a:t>
            </a:r>
            <a:r>
              <a:rPr lang="en-US" dirty="0"/>
              <a:t>from a </a:t>
            </a:r>
            <a:r>
              <a:rPr lang="en-US" b="1" dirty="0">
                <a:solidFill>
                  <a:srgbClr val="C00000"/>
                </a:solidFill>
              </a:rPr>
              <a:t>new </a:t>
            </a:r>
            <a:r>
              <a:rPr lang="en-US" b="1" dirty="0" smtClean="0">
                <a:solidFill>
                  <a:srgbClr val="C00000"/>
                </a:solidFill>
              </a:rPr>
              <a:t>draw </a:t>
            </a:r>
            <a:r>
              <a:rPr lang="en-US" dirty="0" smtClean="0"/>
              <a:t>– DO NOT transfer blood from a previous draw. </a:t>
            </a:r>
            <a:endParaRPr lang="en-US" dirty="0"/>
          </a:p>
          <a:p>
            <a:pPr lvl="2"/>
            <a:r>
              <a:rPr lang="en-US" dirty="0"/>
              <a:t>T</a:t>
            </a:r>
            <a:r>
              <a:rPr lang="en-US" dirty="0" smtClean="0"/>
              <a:t>he </a:t>
            </a:r>
            <a:r>
              <a:rPr lang="en-US" dirty="0"/>
              <a:t>blood bank controls this process by sending you the </a:t>
            </a:r>
            <a:r>
              <a:rPr lang="en-US" dirty="0" smtClean="0">
                <a:solidFill>
                  <a:schemeClr val="tx2">
                    <a:lumMod val="60000"/>
                    <a:lumOff val="40000"/>
                  </a:schemeClr>
                </a:solidFill>
              </a:rPr>
              <a:t>short pink tube </a:t>
            </a:r>
          </a:p>
          <a:p>
            <a:pPr lvl="2"/>
            <a:r>
              <a:rPr lang="en-US" dirty="0" smtClean="0"/>
              <a:t>Samples </a:t>
            </a:r>
            <a:r>
              <a:rPr lang="en-US" dirty="0"/>
              <a:t>not drawn in the smaller pink top sent </a:t>
            </a:r>
            <a:r>
              <a:rPr lang="en-US" dirty="0" smtClean="0"/>
              <a:t>by blood bank will </a:t>
            </a:r>
            <a:r>
              <a:rPr lang="en-US" dirty="0"/>
              <a:t>be </a:t>
            </a:r>
            <a:r>
              <a:rPr lang="en-US" dirty="0" smtClean="0"/>
              <a:t>rejected</a:t>
            </a:r>
          </a:p>
          <a:p>
            <a:pPr lvl="2"/>
            <a:r>
              <a:rPr lang="en-US" dirty="0" smtClean="0"/>
              <a:t>Pt. Care Units are not allowed to order and stock the short pink tubes. Lab has the only supply. </a:t>
            </a:r>
          </a:p>
          <a:p>
            <a:pPr lvl="2"/>
            <a:endParaRPr lang="en-US" dirty="0" smtClean="0"/>
          </a:p>
          <a:p>
            <a:pPr marL="285750" indent="-285750">
              <a:buFont typeface="Arial" panose="020B0604020202020204" pitchFamily="34" charset="0"/>
              <a:buChar char="•"/>
            </a:pPr>
            <a:r>
              <a:rPr lang="en-US" dirty="0"/>
              <a:t>The patient </a:t>
            </a:r>
            <a:r>
              <a:rPr lang="en-US" u="sng" dirty="0"/>
              <a:t>must have</a:t>
            </a:r>
            <a:r>
              <a:rPr lang="en-US" dirty="0"/>
              <a:t> two blood </a:t>
            </a:r>
            <a:r>
              <a:rPr lang="en-US" dirty="0" smtClean="0"/>
              <a:t>type specimens </a:t>
            </a:r>
            <a:r>
              <a:rPr lang="en-US" dirty="0"/>
              <a:t>on </a:t>
            </a:r>
            <a:r>
              <a:rPr lang="en-US" dirty="0" smtClean="0"/>
              <a:t>record </a:t>
            </a:r>
            <a:r>
              <a:rPr lang="en-US" dirty="0"/>
              <a:t>to </a:t>
            </a:r>
            <a:r>
              <a:rPr lang="en-US" dirty="0" smtClean="0"/>
              <a:t>receive </a:t>
            </a:r>
            <a:r>
              <a:rPr lang="en-US" dirty="0"/>
              <a:t>products</a:t>
            </a:r>
          </a:p>
          <a:p>
            <a:pPr lvl="2"/>
            <a:r>
              <a:rPr lang="en-US" dirty="0"/>
              <a:t>If a patient has two blood types done by our system, then products other than RBCs can be set up without current </a:t>
            </a:r>
            <a:r>
              <a:rPr lang="en-US" dirty="0" smtClean="0"/>
              <a:t>testing</a:t>
            </a:r>
          </a:p>
          <a:p>
            <a:pPr lvl="2"/>
            <a:r>
              <a:rPr lang="en-US" u="sng" dirty="0" smtClean="0"/>
              <a:t>AABB </a:t>
            </a:r>
            <a:r>
              <a:rPr lang="en-US" u="sng" dirty="0"/>
              <a:t>Standard 5.14.5 </a:t>
            </a:r>
            <a:r>
              <a:rPr lang="en-US" i="1" dirty="0"/>
              <a:t>requires a second sample for confirmation </a:t>
            </a:r>
            <a:r>
              <a:rPr lang="en-US" dirty="0"/>
              <a:t>of the ABO and Rh types prior to issuing blood to a patient being transfused for the first time in their facility.</a:t>
            </a:r>
          </a:p>
          <a:p>
            <a:pPr lvl="2"/>
            <a:endParaRPr lang="en-US" dirty="0"/>
          </a:p>
          <a:p>
            <a:pPr lvl="2"/>
            <a:endParaRPr lang="en-US" dirty="0"/>
          </a:p>
          <a:p>
            <a:endParaRPr lang="en-US" dirty="0"/>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592906" y="2161072"/>
            <a:ext cx="1630414" cy="3701108"/>
          </a:xfrm>
          <a:prstGeom prst="rect">
            <a:avLst/>
          </a:prstGeom>
        </p:spPr>
      </p:pic>
    </p:spTree>
    <p:extLst>
      <p:ext uri="{BB962C8B-B14F-4D97-AF65-F5344CB8AC3E}">
        <p14:creationId xmlns:p14="http://schemas.microsoft.com/office/powerpoint/2010/main" val="96146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Bank Testing: Sample Collection and Requirements</a:t>
            </a:r>
          </a:p>
        </p:txBody>
      </p:sp>
      <p:sp>
        <p:nvSpPr>
          <p:cNvPr id="3" name="Text Placeholder 2"/>
          <p:cNvSpPr>
            <a:spLocks noGrp="1"/>
          </p:cNvSpPr>
          <p:nvPr>
            <p:ph type="body" sz="quarter" idx="12"/>
          </p:nvPr>
        </p:nvSpPr>
        <p:spPr/>
        <p:txBody>
          <a:bodyPr/>
          <a:lstStyle/>
          <a:p>
            <a:r>
              <a:rPr lang="en-US" dirty="0" smtClean="0"/>
              <a:t>Why is a second sample required at UCHealth facilities for a retype? </a:t>
            </a:r>
            <a:r>
              <a:rPr lang="en-US" smtClean="0"/>
              <a:t>Risk of WBIT</a:t>
            </a:r>
            <a:r>
              <a:rPr lang="en-US" dirty="0" smtClean="0"/>
              <a:t>!</a:t>
            </a:r>
          </a:p>
          <a:p>
            <a:endParaRPr lang="en-US" dirty="0"/>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3"/>
          <p:cNvSpPr txBox="1">
            <a:spLocks/>
          </p:cNvSpPr>
          <p:nvPr/>
        </p:nvSpPr>
        <p:spPr>
          <a:xfrm>
            <a:off x="455613" y="1990223"/>
            <a:ext cx="11266247" cy="3047290"/>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182880" indent="-182880"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365760" indent="-182880"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54864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731520" indent="-18288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914400" indent="-18288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a:lstStyle>
          <a:p>
            <a:pPr lvl="1"/>
            <a:endParaRPr lang="en-US" sz="1800" dirty="0" smtClean="0"/>
          </a:p>
          <a:p>
            <a:pPr lvl="1"/>
            <a:r>
              <a:rPr lang="en-US" sz="1800" dirty="0" smtClean="0"/>
              <a:t>WBIT </a:t>
            </a:r>
            <a:r>
              <a:rPr lang="en-US" sz="1800" dirty="0"/>
              <a:t>(Wrong Blood In Tube) is when the tube says </a:t>
            </a:r>
            <a:r>
              <a:rPr lang="en-US" sz="1800" dirty="0" smtClean="0"/>
              <a:t>it </a:t>
            </a:r>
            <a:r>
              <a:rPr lang="en-US" sz="1800" dirty="0"/>
              <a:t>is patient A’s blood, but it actually contains blood from patient </a:t>
            </a:r>
            <a:r>
              <a:rPr lang="en-US" sz="1800" dirty="0" smtClean="0"/>
              <a:t>B.</a:t>
            </a:r>
            <a:endParaRPr lang="en-US" sz="1800" dirty="0"/>
          </a:p>
          <a:p>
            <a:pPr lvl="2"/>
            <a:r>
              <a:rPr lang="en-US" dirty="0"/>
              <a:t>A study (AJCP 2006;126(3):422-426) stated this risk to be approximately </a:t>
            </a:r>
            <a:r>
              <a:rPr lang="en-US" u="sng" dirty="0"/>
              <a:t>1 in 2000 specimens</a:t>
            </a:r>
            <a:r>
              <a:rPr lang="en-US" dirty="0"/>
              <a:t>.</a:t>
            </a:r>
          </a:p>
          <a:p>
            <a:pPr marL="285750" indent="-285750">
              <a:buFont typeface="Arial" panose="020B0604020202020204" pitchFamily="34" charset="0"/>
              <a:buChar char="•"/>
            </a:pPr>
            <a:r>
              <a:rPr lang="en-US" dirty="0"/>
              <a:t>WBIT is a </a:t>
            </a:r>
            <a:r>
              <a:rPr lang="en-US" dirty="0" smtClean="0"/>
              <a:t>problem because </a:t>
            </a:r>
            <a:r>
              <a:rPr lang="en-US" dirty="0"/>
              <a:t>the safe testing protocols available will not protect a </a:t>
            </a:r>
            <a:r>
              <a:rPr lang="en-US" dirty="0" smtClean="0"/>
              <a:t>patient </a:t>
            </a:r>
            <a:r>
              <a:rPr lang="en-US" dirty="0"/>
              <a:t>when the wrong blood is in a tube with their name on it. </a:t>
            </a:r>
          </a:p>
          <a:p>
            <a:pPr lvl="2"/>
            <a:r>
              <a:rPr lang="en-US" dirty="0" smtClean="0"/>
              <a:t>Blood </a:t>
            </a:r>
            <a:r>
              <a:rPr lang="en-US" dirty="0"/>
              <a:t>banks always check previous records to make sure that the current ABO and Rh testing agrees with what was seen previously, so WBIT is usually discovered prior to transfusion in </a:t>
            </a:r>
            <a:r>
              <a:rPr lang="en-US" dirty="0" smtClean="0"/>
              <a:t>patients with previous records. </a:t>
            </a:r>
            <a:endParaRPr lang="en-US" dirty="0"/>
          </a:p>
          <a:p>
            <a:pPr lvl="2"/>
            <a:r>
              <a:rPr lang="en-US" dirty="0" smtClean="0"/>
              <a:t>There is high risk when </a:t>
            </a:r>
            <a:r>
              <a:rPr lang="en-US" dirty="0"/>
              <a:t>WBIT occurs </a:t>
            </a:r>
            <a:r>
              <a:rPr lang="en-US" dirty="0" smtClean="0"/>
              <a:t>on </a:t>
            </a:r>
            <a:r>
              <a:rPr lang="en-US" dirty="0"/>
              <a:t>patients who </a:t>
            </a:r>
            <a:r>
              <a:rPr lang="en-US" dirty="0" smtClean="0"/>
              <a:t>are being transfused </a:t>
            </a:r>
            <a:r>
              <a:rPr lang="en-US" dirty="0"/>
              <a:t>for the first time (with no previous records to check). </a:t>
            </a:r>
            <a:endParaRPr lang="en-US" dirty="0" smtClean="0"/>
          </a:p>
          <a:p>
            <a:pPr lvl="2"/>
            <a:endParaRPr lang="en-US" dirty="0" smtClean="0"/>
          </a:p>
          <a:p>
            <a:pPr lvl="2"/>
            <a:endParaRPr lang="en-US" dirty="0" smtClean="0"/>
          </a:p>
          <a:p>
            <a:endParaRPr lang="en-US"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Lst>
          </a:blip>
          <a:stretch>
            <a:fillRect/>
          </a:stretch>
        </p:blipFill>
        <p:spPr>
          <a:xfrm>
            <a:off x="7693986" y="5111149"/>
            <a:ext cx="1391825" cy="1551211"/>
          </a:xfrm>
          <a:prstGeom prst="rect">
            <a:avLst/>
          </a:prstGeom>
        </p:spPr>
      </p:pic>
      <p:sp>
        <p:nvSpPr>
          <p:cNvPr id="10" name="Rectangle 5"/>
          <p:cNvSpPr>
            <a:spLocks noChangeArrowheads="1"/>
          </p:cNvSpPr>
          <p:nvPr/>
        </p:nvSpPr>
        <p:spPr bwMode="gray">
          <a:xfrm>
            <a:off x="455613" y="5608543"/>
            <a:ext cx="6799811" cy="773809"/>
          </a:xfrm>
          <a:prstGeom prst="roundRect">
            <a:avLst/>
          </a:prstGeom>
          <a:solidFill>
            <a:schemeClr val="accent1"/>
          </a:solidFill>
          <a:ln w="19050" algn="ctr">
            <a:noFill/>
            <a:miter lim="800000"/>
            <a:headEnd/>
            <a:tailEnd/>
          </a:ln>
        </p:spPr>
        <p:txBody>
          <a:bodyPr wrap="square" lIns="108000" tIns="72000" rIns="108000" bIns="7200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FFFF"/>
                </a:solidFill>
                <a:latin typeface="Arial"/>
              </a:rPr>
              <a:t>Retypes protect patients! </a:t>
            </a:r>
            <a:r>
              <a:rPr lang="en-US" b="1" i="1" dirty="0" smtClean="0">
                <a:solidFill>
                  <a:srgbClr val="FFFFFF"/>
                </a:solidFill>
                <a:latin typeface="Arial"/>
              </a:rPr>
              <a:t>Thank you for taking the extra step for patient safety.</a:t>
            </a:r>
            <a:endParaRPr kumimoji="0" lang="en-US" sz="1800" b="1" i="1" u="none" strike="noStrike" kern="120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182219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Cord Blood Samples</a:t>
            </a:r>
            <a:endParaRPr lang="en-US" dirty="0"/>
          </a:p>
        </p:txBody>
      </p:sp>
      <p:sp>
        <p:nvSpPr>
          <p:cNvPr id="3" name="Content Placeholder 2"/>
          <p:cNvSpPr>
            <a:spLocks noGrp="1"/>
          </p:cNvSpPr>
          <p:nvPr>
            <p:ph sz="quarter" idx="16"/>
          </p:nvPr>
        </p:nvSpPr>
        <p:spPr>
          <a:xfrm>
            <a:off x="462083" y="1083408"/>
            <a:ext cx="3584455" cy="4418013"/>
          </a:xfrm>
        </p:spPr>
        <p:txBody>
          <a:bodyPr/>
          <a:lstStyle/>
          <a:p>
            <a:pPr marL="285750" indent="-285750">
              <a:buFont typeface="Arial" panose="020B0604020202020204" pitchFamily="34" charset="0"/>
              <a:buChar char="•"/>
            </a:pPr>
            <a:r>
              <a:rPr lang="en-US" u="sng" dirty="0" smtClean="0"/>
              <a:t>Scope</a:t>
            </a:r>
            <a:r>
              <a:rPr lang="en-US" dirty="0" smtClean="0"/>
              <a:t>:</a:t>
            </a:r>
          </a:p>
          <a:p>
            <a:pPr marL="468630" lvl="1" indent="-285750"/>
            <a:r>
              <a:rPr lang="en-US" sz="1400" dirty="0" err="1"/>
              <a:t>UCHealth</a:t>
            </a:r>
            <a:r>
              <a:rPr lang="en-US" sz="1400" dirty="0"/>
              <a:t> HRH registered nurse in Labor and Delivery (L &amp; D), Neonatal ICU (NICU) and Well Baby Nursey are responsible for ensuring proper and safe handling and labeling of cord blood samples prior to transport to the blood bank for processing</a:t>
            </a:r>
            <a:r>
              <a:rPr lang="en-US" sz="1400" dirty="0" smtClean="0"/>
              <a:t>.</a:t>
            </a:r>
          </a:p>
          <a:p>
            <a:pPr marL="468630" lvl="1" indent="-285750"/>
            <a:endParaRPr lang="en-US" dirty="0"/>
          </a:p>
          <a:p>
            <a:pPr marL="285750" indent="-285750">
              <a:buFont typeface="Arial" panose="020B0604020202020204" pitchFamily="34" charset="0"/>
              <a:buChar char="•"/>
            </a:pPr>
            <a:r>
              <a:rPr lang="en-US" u="sng" dirty="0" smtClean="0"/>
              <a:t>Specimen (Tube) Requirements</a:t>
            </a:r>
            <a:r>
              <a:rPr lang="en-US" dirty="0" smtClean="0"/>
              <a:t>:</a:t>
            </a:r>
          </a:p>
          <a:p>
            <a:pPr marL="468630" lvl="1" indent="-285750"/>
            <a:r>
              <a:rPr lang="en-US" sz="1400" dirty="0" smtClean="0"/>
              <a:t>Preferred tube of choice is a pink top tube but will also accept red top tube.</a:t>
            </a:r>
          </a:p>
          <a:p>
            <a:pPr marL="285750" indent="-285750">
              <a:buFont typeface="Arial" panose="020B0604020202020204" pitchFamily="34" charset="0"/>
              <a:buChar char="•"/>
            </a:pPr>
            <a:endParaRPr lang="en-US" dirty="0" smtClean="0"/>
          </a:p>
          <a:p>
            <a:pPr marL="285750" indent="-285750"/>
            <a:endParaRPr lang="en-US" dirty="0" smtClean="0"/>
          </a:p>
          <a:p>
            <a:endParaRPr lang="en-US" dirty="0"/>
          </a:p>
        </p:txBody>
      </p:sp>
      <p:sp>
        <p:nvSpPr>
          <p:cNvPr id="4" name="Content Placeholder 3"/>
          <p:cNvSpPr>
            <a:spLocks noGrp="1"/>
          </p:cNvSpPr>
          <p:nvPr>
            <p:ph sz="quarter" idx="17"/>
          </p:nvPr>
        </p:nvSpPr>
        <p:spPr>
          <a:xfrm>
            <a:off x="3912734" y="1083408"/>
            <a:ext cx="3615352" cy="4418012"/>
          </a:xfrm>
        </p:spPr>
        <p:txBody>
          <a:bodyPr/>
          <a:lstStyle/>
          <a:p>
            <a:pPr marL="285750" indent="-285750">
              <a:buFont typeface="Arial" panose="020B0604020202020204" pitchFamily="34" charset="0"/>
              <a:buChar char="•"/>
            </a:pPr>
            <a:r>
              <a:rPr lang="en-US" u="sng" dirty="0" smtClean="0"/>
              <a:t>Labeling Requirements</a:t>
            </a:r>
            <a:r>
              <a:rPr lang="en-US" dirty="0" smtClean="0"/>
              <a:t>:</a:t>
            </a:r>
          </a:p>
          <a:p>
            <a:pPr marL="468630" lvl="1" indent="-285750"/>
            <a:r>
              <a:rPr lang="en-US" sz="1400" dirty="0" smtClean="0"/>
              <a:t>RN places a Maternal identification label (name, MRN) on the cord specimen tube. The maternal identification label should then be initialed by the L &amp; D RN (only one set of initials is required).</a:t>
            </a:r>
          </a:p>
          <a:p>
            <a:pPr marL="468630" lvl="1" indent="-285750"/>
            <a:r>
              <a:rPr lang="en-US" sz="1400" dirty="0" smtClean="0"/>
              <a:t>Two staff members (at least one RN) must verify that the maternal label matches the infant’s label for specific test(s).</a:t>
            </a:r>
          </a:p>
          <a:p>
            <a:pPr marL="468630" lvl="1" indent="-285750"/>
            <a:r>
              <a:rPr lang="en-US" sz="1400" dirty="0" smtClean="0"/>
              <a:t>Two staff members (at least one RN) will initial the cord blood zebra label AND affix it to the cord blood tube, verifying that the maternal label on the cord blood tube matches the infant label placed on the cord blood tube(s). </a:t>
            </a:r>
          </a:p>
          <a:p>
            <a:pPr marL="468630" lvl="1" indent="-285750"/>
            <a:r>
              <a:rPr lang="en-US" sz="1400" dirty="0" smtClean="0"/>
              <a:t>Place green CORD BLOOD label on tube and send to Blood Bank for testing.</a:t>
            </a:r>
          </a:p>
        </p:txBody>
      </p:sp>
      <p:sp>
        <p:nvSpPr>
          <p:cNvPr id="5" name="Content Placeholder 4"/>
          <p:cNvSpPr>
            <a:spLocks noGrp="1"/>
          </p:cNvSpPr>
          <p:nvPr>
            <p:ph sz="quarter" idx="18"/>
          </p:nvPr>
        </p:nvSpPr>
        <p:spPr>
          <a:xfrm>
            <a:off x="7750294" y="1477505"/>
            <a:ext cx="3592394" cy="3625941"/>
          </a:xfrm>
        </p:spPr>
        <p:txBody>
          <a:bodyPr/>
          <a:lstStyle/>
          <a:p>
            <a:r>
              <a:rPr lang="en-US" dirty="0" smtClean="0"/>
              <a:t>Example:</a:t>
            </a:r>
          </a:p>
          <a:p>
            <a:r>
              <a:rPr lang="en-US" dirty="0" smtClean="0"/>
              <a:t>1 set of initials on MOM’s label</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2 sets of initials on BABY’s label</a:t>
            </a:r>
            <a:endParaRPr lang="en-US" dirty="0"/>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5366A3-0E00-430A-B059-971E374C0C45}"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1"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7528086" y="2279211"/>
            <a:ext cx="4380534" cy="1999640"/>
          </a:xfrm>
          <a:prstGeom prst="rect">
            <a:avLst/>
          </a:prstGeom>
        </p:spPr>
      </p:pic>
      <p:sp>
        <p:nvSpPr>
          <p:cNvPr id="11" name="Rectangle 10"/>
          <p:cNvSpPr/>
          <p:nvPr/>
        </p:nvSpPr>
        <p:spPr>
          <a:xfrm>
            <a:off x="9339386" y="2633627"/>
            <a:ext cx="414215" cy="26572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22860" y="3821722"/>
            <a:ext cx="1047261" cy="281354"/>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9718353" y="2102003"/>
            <a:ext cx="285340" cy="4548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643815" y="4167300"/>
            <a:ext cx="390767" cy="452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472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ys_16x9_pres_basic_170131">
  <a:themeElements>
    <a:clrScheme name="Custom 26">
      <a:dk1>
        <a:srgbClr val="000000"/>
      </a:dk1>
      <a:lt1>
        <a:srgbClr val="FFFFFF"/>
      </a:lt1>
      <a:dk2>
        <a:srgbClr val="A6093D"/>
      </a:dk2>
      <a:lt2>
        <a:srgbClr val="FFFFFF"/>
      </a:lt2>
      <a:accent1>
        <a:srgbClr val="A6093D"/>
      </a:accent1>
      <a:accent2>
        <a:srgbClr val="FFA300"/>
      </a:accent2>
      <a:accent3>
        <a:srgbClr val="FE5000"/>
      </a:accent3>
      <a:accent4>
        <a:srgbClr val="425563"/>
      </a:accent4>
      <a:accent5>
        <a:srgbClr val="768692"/>
      </a:accent5>
      <a:accent6>
        <a:srgbClr val="A4BCC2"/>
      </a:accent6>
      <a:hlink>
        <a:srgbClr val="A6093D"/>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093D"/>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ys_16x9_pres_basic_170131" id="{8103331F-0175-4386-929E-D5DF8DC72CB4}" vid="{8A9E33FF-1F38-4243-9DD1-770151229B6B}"/>
    </a:ext>
  </a:extLst>
</a:theme>
</file>

<file path=docProps/app.xml><?xml version="1.0" encoding="utf-8"?>
<Properties xmlns="http://schemas.openxmlformats.org/officeDocument/2006/extended-properties" xmlns:vt="http://schemas.openxmlformats.org/officeDocument/2006/docPropsVTypes">
  <TotalTime>1491</TotalTime>
  <Words>895</Words>
  <Application>Microsoft Office PowerPoint</Application>
  <PresentationFormat>Widescreen</PresentationFormat>
  <Paragraphs>78</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Baskerville</vt:lpstr>
      <vt:lpstr>Calibri</vt:lpstr>
      <vt:lpstr>Calibri Light</vt:lpstr>
      <vt:lpstr>Courier New</vt:lpstr>
      <vt:lpstr>Office Theme</vt:lpstr>
      <vt:lpstr>sys_16x9_pres_basic_170131</vt:lpstr>
      <vt:lpstr>Sample Collection and Requirements</vt:lpstr>
      <vt:lpstr>Blood Bank Testing Sample Collection and Requirements</vt:lpstr>
      <vt:lpstr>Bank Testing: Sample Collection and Requirements</vt:lpstr>
      <vt:lpstr>Blood Bank Testing: Sample Collection and Requirements</vt:lpstr>
      <vt:lpstr>Blood Bank Testing: Sample Collection and Requirements</vt:lpstr>
      <vt:lpstr>Blood Bank Testing: Sample Collection and Requirements</vt:lpstr>
      <vt:lpstr>Cord Blood Samples</vt:lpstr>
    </vt:vector>
  </TitlesOfParts>
  <Company>UC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Hamill, Amy Faliano</dc:creator>
  <cp:lastModifiedBy>Johnson, Ashlee</cp:lastModifiedBy>
  <cp:revision>19</cp:revision>
  <dcterms:created xsi:type="dcterms:W3CDTF">2019-09-28T20:05:32Z</dcterms:created>
  <dcterms:modified xsi:type="dcterms:W3CDTF">2024-09-13T18:26:23Z</dcterms:modified>
</cp:coreProperties>
</file>