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B9481-472E-4740-B5FE-5640F01E69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763323-A493-46E9-806A-661DC3DFCE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CFD33-327C-4DAF-8AA0-E7AB056B9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DE34-2663-40C3-BC59-86852A09CB53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8D5EC-8857-4538-AFA0-CE4ABB33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288AF-954B-4BBC-AD8B-A9FCC8C90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6033-AEB6-4168-81BA-63DFFCE0C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8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A5425-8686-4156-9EA0-E8ED89EA6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19337A-ACED-4DB8-B1B4-CED74585CA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ACDB2-E680-4289-94B4-79A75E925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DE34-2663-40C3-BC59-86852A09CB53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B8850-D8D5-402B-8AA7-71F911B4C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DCBA0-AFAD-4CF2-8432-21F320CB9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6033-AEB6-4168-81BA-63DFFCE0C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DE863D-8792-46AE-94E2-056919D1C0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4207A8-115F-44C6-BFA4-692D053E3C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F9AA9-C7E1-4F85-BC57-07C0B494B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DE34-2663-40C3-BC59-86852A09CB53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1E737-B730-4E6F-A8EF-1C474B5B8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ABF31-5792-4BF7-AB71-08C3A0BF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6033-AEB6-4168-81BA-63DFFCE0C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855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67DD1-C43D-4074-875F-32053FC72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8B161-F966-4EC4-8BB0-96A3D612C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EE06D-3C65-4B9C-93DE-D118DA328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DE34-2663-40C3-BC59-86852A09CB53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97A76-EC1E-4678-B288-48349C1F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B7C5C-E22A-4C9C-A0BD-87F6112B0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6033-AEB6-4168-81BA-63DFFCE0C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19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2D843-931E-44AE-8760-034846994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AE1B4C-0B42-4523-922A-146C8661A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70AB2-1A30-4E91-86BA-A5351AD17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DE34-2663-40C3-BC59-86852A09CB53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07E60-64AF-482D-8753-650163787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6337F-8FC6-4A24-89EE-5FCA1991C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6033-AEB6-4168-81BA-63DFFCE0C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57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56BB5-2195-4BD1-8558-9455541CE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833B9-37CF-4B98-96D3-DEDA56E6E3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028207-EB72-4112-B52F-FE5955E0C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DDF4C2-10E7-42CE-8588-C510C9D8F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DE34-2663-40C3-BC59-86852A09CB53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79DD2-0537-4A12-BB62-9537C8F85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DBFCB2-D9F3-4CC8-A160-E7B83F65F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6033-AEB6-4168-81BA-63DFFCE0C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61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2E5E0-628D-4A65-9F7F-408751D2F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DEBF3-641B-4766-862E-1B75815C9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2951DE-CC49-45C1-A56D-E1FF75A07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10BF25-519B-4259-ABAD-83A322CC76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F3C4DD-EC5E-485C-B13B-6736B914B8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BF19DD-AB7B-4517-A8CB-B9676497D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DE34-2663-40C3-BC59-86852A09CB53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312241-D52B-402A-9D81-C352E3F8C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8ED84C-EA47-44C0-988A-1D03EEF41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6033-AEB6-4168-81BA-63DFFCE0C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118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AF5C5-27A6-4F26-9CC3-DE97BF782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D2D4D0-44F7-43D9-8053-29DA63064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DE34-2663-40C3-BC59-86852A09CB53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C3A69D-4E3B-44FA-8BF9-8BE9AEDA2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EAA911-3E6F-4B87-A375-00EE85941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6033-AEB6-4168-81BA-63DFFCE0C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6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8FC195-F8DA-4FCC-9E0C-55923C2D3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DE34-2663-40C3-BC59-86852A09CB53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07F3F5-0459-4B2F-B391-1D2E95BAB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26F1D4-023C-4128-BEBB-8A41072E5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6033-AEB6-4168-81BA-63DFFCE0C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65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CC1B0-53CD-40CA-87D8-694DDCE06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B0C05-E6D9-4CBE-A957-73059C4BD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B4C4C9-5F90-4011-8466-5D888F400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4E51B4-4CB7-4D09-B9C1-6A00F7105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DE34-2663-40C3-BC59-86852A09CB53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9D6AB5-D484-4C2D-BF56-B85083481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9957BD-646B-4E52-AD7D-B610B682F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6033-AEB6-4168-81BA-63DFFCE0C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92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C347D-D85D-4253-83C4-F833B50E5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3F7FF4-52F2-4BAE-B80E-DDE84F188C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F1C7B5-E377-4F6C-8843-B4687BFB9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6980F9-8514-44AD-8414-3F8561676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DE34-2663-40C3-BC59-86852A09CB53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96DF7-90F2-4DC2-8123-51AEE2F89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66AD99-24C0-4AD0-9489-DAC3E52C1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F6033-AEB6-4168-81BA-63DFFCE0C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45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534B44-91BF-48BD-8223-EB82E2AEF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50D9B-C172-4D79-A1CB-76DA8743E4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4017F-6AF7-4726-87FA-14FDD34FEA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EDE34-2663-40C3-BC59-86852A09CB53}" type="datetimeFigureOut">
              <a:rPr lang="en-US" smtClean="0"/>
              <a:t>10/9/2019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42C88-E186-4499-B063-B724FC32FC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B160F-7E83-441C-8F46-01D8CF8B2C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F6033-AEB6-4168-81BA-63DFFCE0C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0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4CF0C-70B4-406F-96FF-4694F60959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7820"/>
            <a:ext cx="9144000" cy="991280"/>
          </a:xfrm>
        </p:spPr>
        <p:txBody>
          <a:bodyPr/>
          <a:lstStyle/>
          <a:p>
            <a:r>
              <a:rPr lang="en-US" dirty="0"/>
              <a:t>Lab Inquiry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E4D2BD-4D84-4630-8759-F9ACF68D0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89100"/>
            <a:ext cx="9144000" cy="774700"/>
          </a:xfrm>
        </p:spPr>
        <p:txBody>
          <a:bodyPr/>
          <a:lstStyle/>
          <a:p>
            <a:r>
              <a:rPr lang="en-US" dirty="0"/>
              <a:t>How to look up orders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87E4FC0-6C92-424B-9557-5DB683D613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95" t="17508" r="91845" b="73841"/>
          <a:stretch/>
        </p:blipFill>
        <p:spPr>
          <a:xfrm>
            <a:off x="5017407" y="3011714"/>
            <a:ext cx="2157186" cy="2157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629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A791346-E477-4AC9-81AA-6A1B89CF1A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695" t="17508" r="91845" b="73841"/>
          <a:stretch/>
        </p:blipFill>
        <p:spPr>
          <a:xfrm>
            <a:off x="850900" y="206145"/>
            <a:ext cx="1028700" cy="1028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FEF57DF-B175-4B59-A1F5-1C55D19DACE8}"/>
              </a:ext>
            </a:extLst>
          </p:cNvPr>
          <p:cNvSpPr txBox="1"/>
          <p:nvPr/>
        </p:nvSpPr>
        <p:spPr>
          <a:xfrm>
            <a:off x="2717800" y="397329"/>
            <a:ext cx="589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Click on the Laboratory Inquiry Icon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D596C0-A59C-465C-B63F-207514B1B13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087" r="50000" b="5209"/>
          <a:stretch/>
        </p:blipFill>
        <p:spPr>
          <a:xfrm>
            <a:off x="406400" y="1434735"/>
            <a:ext cx="6959600" cy="52171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3D445E2-B0DD-482E-9C69-5D51C2D8A871}"/>
              </a:ext>
            </a:extLst>
          </p:cNvPr>
          <p:cNvSpPr txBox="1"/>
          <p:nvPr/>
        </p:nvSpPr>
        <p:spPr>
          <a:xfrm>
            <a:off x="8204200" y="1234845"/>
            <a:ext cx="37465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Lookup by: will default to Patient ID (MRN) </a:t>
            </a:r>
          </a:p>
          <a:p>
            <a:r>
              <a:rPr lang="en-US" dirty="0"/>
              <a:t>Use the drop down arrow to select a different way to look the patient up</a:t>
            </a:r>
          </a:p>
          <a:p>
            <a:r>
              <a:rPr lang="en-US" dirty="0"/>
              <a:t>Enter the value to perform the search.</a:t>
            </a:r>
          </a:p>
          <a:p>
            <a:r>
              <a:rPr lang="en-US" dirty="0"/>
              <a:t>Click search.</a:t>
            </a:r>
          </a:p>
          <a:p>
            <a:r>
              <a:rPr lang="en-US" dirty="0"/>
              <a:t>Patient will display.</a:t>
            </a:r>
          </a:p>
          <a:p>
            <a:r>
              <a:rPr lang="en-US" dirty="0"/>
              <a:t>You can use the Specific Restrictions section to narrow your search.</a:t>
            </a:r>
          </a:p>
          <a:p>
            <a:r>
              <a:rPr lang="en-US" dirty="0"/>
              <a:t>Click Get Results9999</a:t>
            </a:r>
          </a:p>
        </p:txBody>
      </p:sp>
    </p:spTree>
    <p:extLst>
      <p:ext uri="{BB962C8B-B14F-4D97-AF65-F5344CB8AC3E}">
        <p14:creationId xmlns:p14="http://schemas.microsoft.com/office/powerpoint/2010/main" val="445399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5158F18-C029-4D05-8CA7-A3601D1527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2" r="50000" b="3385"/>
          <a:stretch/>
        </p:blipFill>
        <p:spPr>
          <a:xfrm>
            <a:off x="-88900" y="0"/>
            <a:ext cx="8883144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493BC5F-D18F-4BD3-BAB6-F3D86FF7C089}"/>
              </a:ext>
            </a:extLst>
          </p:cNvPr>
          <p:cNvSpPr txBox="1"/>
          <p:nvPr/>
        </p:nvSpPr>
        <p:spPr>
          <a:xfrm>
            <a:off x="9029700" y="2362200"/>
            <a:ext cx="299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Click on the Laboratory tab to narrow your search.</a:t>
            </a:r>
          </a:p>
          <a:p>
            <a:r>
              <a:rPr lang="en-US" dirty="0"/>
              <a:t>View orders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985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81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Lab Inquiry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Inquiry</dc:title>
  <dc:creator>Bickford, Darlene L.</dc:creator>
  <cp:lastModifiedBy>Bickford, Darlene L.</cp:lastModifiedBy>
  <cp:revision>3</cp:revision>
  <dcterms:created xsi:type="dcterms:W3CDTF">2019-10-09T15:01:18Z</dcterms:created>
  <dcterms:modified xsi:type="dcterms:W3CDTF">2019-10-09T15:22:38Z</dcterms:modified>
</cp:coreProperties>
</file>