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986E-A21A-4170-915E-2EAE33AF5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5F4C1-3A03-46F1-961E-8A51BB83B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20F7A-1861-41FA-8681-D5407E75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7D4B-ADEE-4B57-8247-F35F830F14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2F6AD-8CE1-40EA-B4FA-F54896DA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73F1D-C88F-49A9-8479-701D1CC8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67D-3A76-479A-BBE9-5B3595B28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5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C2A3-80FD-4429-A5A9-99A336CC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C57A6-CE06-4586-A055-54D58CAF6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EEF1D-1C45-42A3-82F3-CC87991F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7D4B-ADEE-4B57-8247-F35F830F14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87383-1063-4CA8-9341-4635AF1F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42111-3182-491A-A139-CABF8061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67D-3A76-479A-BBE9-5B3595B28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0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B1F8EF-876B-43FE-AFFC-07A5F0457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76C58-3BE5-4EA2-BF0A-01D3A3E6B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6F965-FBF5-41BD-9627-55B750C8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7D4B-ADEE-4B57-8247-F35F830F14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A090D-5D94-4413-BA89-07A70C64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D2225-D52F-4D31-922B-0AC364D6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67D-3A76-479A-BBE9-5B3595B28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0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DD0E-2E09-4CDB-B9AF-FD69D054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FEE78-9DCD-4561-8A8A-1D09B4FA4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6618A-FCEE-4C7D-B17E-310841FF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7D4B-ADEE-4B57-8247-F35F830F14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94DD-0F93-4895-AA02-0EC11631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2D639-80A7-4D1F-8102-79F60BC8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67D-3A76-479A-BBE9-5B3595B28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4BEF-5176-4B4F-9F88-0E4B6CD0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DDB23-5C51-45ED-B0A4-AE09EE744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4049D-D9B5-4941-8C89-E0639FFF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7D4B-ADEE-4B57-8247-F35F830F14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F9F29-C88C-42D2-910C-43FD66A9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233F-B134-4828-9BD5-FBF05B0F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67D-3A76-479A-BBE9-5B3595B28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1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E834-6F43-48E5-8F2D-BFEF649C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5FBAF-9C07-49FF-915A-CD39F51C2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6584-8893-49DE-863A-13A53525B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BFBFA-7225-4238-B5C1-7511056C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7D4B-ADEE-4B57-8247-F35F830F14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78FA8-060C-4D14-B035-2DE54A5D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A2223-E454-4F4C-9DA1-65712FCB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67D-3A76-479A-BBE9-5B3595B28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1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8E67-A0D2-4A63-B07B-20C306F0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96C10-B3E2-4C34-BCD1-6CDE55087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BF826-C840-4A0B-9C99-1D18DA49F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089F1-2B89-4362-9153-3D3221D68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A4F0F6-88B3-4B6F-BBB4-431CBC1AC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6E291E-17DE-4A97-89EF-711677CD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7D4B-ADEE-4B57-8247-F35F830F14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7628C0-91B6-47A2-9EF5-1B76602E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2A45AA-89E1-4C0E-8B6A-2C640D2C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67D-3A76-479A-BBE9-5B3595B28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4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DEB92-94EE-4108-B953-8C3803AE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8B2E4-C932-4767-BFC2-B1B8CC75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7D4B-ADEE-4B57-8247-F35F830F14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CD67E-A57F-4EAF-8160-0D519C9C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F18C7-F8B4-49BD-B14E-A296E20E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67D-3A76-479A-BBE9-5B3595B28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6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C0B2C4-AE63-4417-9E8B-2DAC8F76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7D4B-ADEE-4B57-8247-F35F830F14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0B2D2-5C5E-4FA1-AAE8-B439BA85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A2AB0-41C7-4503-B1AB-1DFCB985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67D-3A76-479A-BBE9-5B3595B28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BFC7-CEAE-4056-BCED-BF7AE16C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B2A8-F9D1-47C5-9635-B42EDBF03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B2A0D-F71A-405B-9161-0498586E5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EFD75-35E5-4269-B6E0-17627F8D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7D4B-ADEE-4B57-8247-F35F830F14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5C385-B71D-41AD-B0F8-98991817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96689-4D12-4782-8546-DCB0A8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67D-3A76-479A-BBE9-5B3595B28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6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334E-4B22-45EA-A236-8F9BB525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F74E4-02A3-4548-8281-019198486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6BB67-1BCD-4084-96BA-8DB72EF2E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3535C-97E7-4EC4-BEB6-AA2974ED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7D4B-ADEE-4B57-8247-F35F830F14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5465A-EEEA-4F75-B8F9-39D119F0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C398B-BB58-46E2-A293-E1CF2B47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67D-3A76-479A-BBE9-5B3595B28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F8B59-2487-4DBF-A6D2-802DEBFF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3AF6E-E7F0-465F-9159-3686E2573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E463E-E220-4743-B511-D92C9FC62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B7D4B-ADEE-4B57-8247-F35F830F14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F5B5D-A3EE-4019-BA1E-53F910ED9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E97CF-A8CE-48FB-BA3C-45FD9B60F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8567D-3A76-479A-BBE9-5B3595B28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1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10699-38A4-489A-BB20-D909D7EFB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/>
              <a:t>Specimen receiving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EC189A-3552-46D8-A909-A3DD2F334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33" t="17760" r="88288" b="73872"/>
          <a:stretch/>
        </p:blipFill>
        <p:spPr>
          <a:xfrm>
            <a:off x="4210050" y="2553833"/>
            <a:ext cx="3543300" cy="35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1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D7C8-361C-4A6C-97BD-56E21345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Access the General Lab Application to start receiving specimens. </a:t>
            </a:r>
            <a:br>
              <a:rPr lang="en-US" sz="3200" dirty="0"/>
            </a:br>
            <a:r>
              <a:rPr lang="en-US" sz="3200" dirty="0"/>
              <a:t>Click on </a:t>
            </a:r>
            <a:r>
              <a:rPr lang="en-US" sz="3200" u="sng" dirty="0"/>
              <a:t>O</a:t>
            </a:r>
            <a:r>
              <a:rPr lang="en-US" sz="3200" dirty="0"/>
              <a:t>rders</a:t>
            </a:r>
            <a:br>
              <a:rPr lang="en-US" sz="3200" dirty="0"/>
            </a:br>
            <a:r>
              <a:rPr lang="en-US" sz="3200" dirty="0"/>
              <a:t>Click on Order Receipt/</a:t>
            </a:r>
            <a:r>
              <a:rPr lang="en-US" sz="3200" u="sng" dirty="0"/>
              <a:t>M</a:t>
            </a:r>
            <a:r>
              <a:rPr lang="en-US" sz="3200" dirty="0"/>
              <a:t>odify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FDBAA2-09C0-450C-B16E-EC9357DAA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649" r="50000" b="51830"/>
          <a:stretch/>
        </p:blipFill>
        <p:spPr>
          <a:xfrm>
            <a:off x="647700" y="2197100"/>
            <a:ext cx="1108917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1AB2-1EF3-438A-907D-75B72F13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Click into the Yellow field and scan the first tube.</a:t>
            </a:r>
            <a:br>
              <a:rPr lang="en-US" sz="2400" dirty="0"/>
            </a:br>
            <a:r>
              <a:rPr lang="en-US" sz="2400" dirty="0"/>
              <a:t>Click </a:t>
            </a:r>
            <a:r>
              <a:rPr lang="en-US" sz="2400" u="sng" dirty="0"/>
              <a:t>G</a:t>
            </a:r>
            <a:r>
              <a:rPr lang="en-US" sz="2400" dirty="0"/>
              <a:t>et Patient</a:t>
            </a:r>
            <a:br>
              <a:rPr lang="en-US" sz="2400" dirty="0"/>
            </a:br>
            <a:r>
              <a:rPr lang="en-US" sz="2400" dirty="0"/>
              <a:t>The Display </a:t>
            </a:r>
            <a:r>
              <a:rPr lang="en-US" sz="2400" u="sng" dirty="0"/>
              <a:t>O</a:t>
            </a:r>
            <a:r>
              <a:rPr lang="en-US" sz="2400" dirty="0"/>
              <a:t>rders button will now be active</a:t>
            </a:r>
            <a:br>
              <a:rPr lang="en-US" sz="2400" dirty="0"/>
            </a:br>
            <a:r>
              <a:rPr lang="en-US" sz="2400" dirty="0"/>
              <a:t>Click on Display </a:t>
            </a:r>
            <a:r>
              <a:rPr lang="en-US" sz="2400" u="sng" dirty="0"/>
              <a:t>O</a:t>
            </a:r>
            <a:r>
              <a:rPr lang="en-US" sz="2400" dirty="0"/>
              <a:t>rders button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4B0132-75C4-499F-986B-41BA0D857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28" t="18448" r="60387" b="22579"/>
          <a:stretch/>
        </p:blipFill>
        <p:spPr>
          <a:xfrm>
            <a:off x="1790700" y="1690687"/>
            <a:ext cx="5892800" cy="47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6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812D90-F967-4514-86D6-A41CE6591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75" t="20392" r="58281" b="20904"/>
          <a:stretch/>
        </p:blipFill>
        <p:spPr>
          <a:xfrm>
            <a:off x="5232400" y="500858"/>
            <a:ext cx="6959600" cy="49307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0AA7FE-6802-483C-9EA3-D1C3D83BD189}"/>
              </a:ext>
            </a:extLst>
          </p:cNvPr>
          <p:cNvSpPr/>
          <p:nvPr/>
        </p:nvSpPr>
        <p:spPr>
          <a:xfrm>
            <a:off x="7499350" y="3609183"/>
            <a:ext cx="1765300" cy="4508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7A9B6-8D7F-4D34-BD36-986B30E15258}"/>
              </a:ext>
            </a:extLst>
          </p:cNvPr>
          <p:cNvSpPr/>
          <p:nvPr/>
        </p:nvSpPr>
        <p:spPr>
          <a:xfrm>
            <a:off x="7499350" y="3263900"/>
            <a:ext cx="1905000" cy="330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FF69B-DC07-45A3-BC36-183C05E47E8E}"/>
              </a:ext>
            </a:extLst>
          </p:cNvPr>
          <p:cNvSpPr/>
          <p:nvPr/>
        </p:nvSpPr>
        <p:spPr>
          <a:xfrm>
            <a:off x="5362575" y="3834607"/>
            <a:ext cx="1905000" cy="330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ED1453-4E54-409A-8DBF-488F85D94F27}"/>
              </a:ext>
            </a:extLst>
          </p:cNvPr>
          <p:cNvSpPr/>
          <p:nvPr/>
        </p:nvSpPr>
        <p:spPr>
          <a:xfrm>
            <a:off x="9048750" y="4957366"/>
            <a:ext cx="711200" cy="330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0ADD2C-214D-4AD2-A235-0C3C97D086B9}"/>
              </a:ext>
            </a:extLst>
          </p:cNvPr>
          <p:cNvSpPr/>
          <p:nvPr/>
        </p:nvSpPr>
        <p:spPr>
          <a:xfrm>
            <a:off x="5930900" y="51435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A9AB16-E697-408F-B303-36660C3DE124}"/>
              </a:ext>
            </a:extLst>
          </p:cNvPr>
          <p:cNvSpPr txBox="1"/>
          <p:nvPr/>
        </p:nvSpPr>
        <p:spPr>
          <a:xfrm>
            <a:off x="330200" y="304800"/>
            <a:ext cx="4670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patients order will display.</a:t>
            </a:r>
            <a:br>
              <a:rPr lang="en-US" dirty="0"/>
            </a:br>
            <a:r>
              <a:rPr lang="en-US" dirty="0"/>
              <a:t>Enter the Receive Date and Time (yellow fields)</a:t>
            </a:r>
            <a:br>
              <a:rPr lang="en-US" dirty="0"/>
            </a:br>
            <a:r>
              <a:rPr lang="en-US" dirty="0"/>
              <a:t>The Container List will be come active.</a:t>
            </a:r>
            <a:br>
              <a:rPr lang="en-US" dirty="0"/>
            </a:br>
            <a:r>
              <a:rPr lang="en-US" dirty="0"/>
              <a:t>Click into the Scan CID field and scan your first tube.</a:t>
            </a:r>
            <a:br>
              <a:rPr lang="en-US" dirty="0"/>
            </a:br>
            <a:r>
              <a:rPr lang="en-US" dirty="0"/>
              <a:t>Click on Receive (NEVER click RECEIVE ALL)</a:t>
            </a:r>
            <a:br>
              <a:rPr lang="en-US" dirty="0"/>
            </a:br>
            <a:r>
              <a:rPr lang="en-US" dirty="0"/>
              <a:t>An X will appear by the tube that you have “received” </a:t>
            </a:r>
            <a:br>
              <a:rPr lang="en-US" dirty="0"/>
            </a:br>
            <a:r>
              <a:rPr lang="en-US" dirty="0"/>
              <a:t>Continue until all tubes for the patient are scanned. </a:t>
            </a:r>
            <a:br>
              <a:rPr lang="en-US" dirty="0"/>
            </a:br>
            <a:r>
              <a:rPr lang="en-US" dirty="0"/>
              <a:t>Click on SAVE when done.</a:t>
            </a:r>
          </a:p>
        </p:txBody>
      </p:sp>
    </p:spTree>
    <p:extLst>
      <p:ext uri="{BB962C8B-B14F-4D97-AF65-F5344CB8AC3E}">
        <p14:creationId xmlns:p14="http://schemas.microsoft.com/office/powerpoint/2010/main" val="207452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EB169-D49F-45C3-BCE6-0BB0CF5A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After clicking Save you will be brought back to the Access Option Screen to receive the next patient’s specimens. </a:t>
            </a:r>
            <a:br>
              <a:rPr lang="en-US" sz="2400" dirty="0"/>
            </a:br>
            <a:r>
              <a:rPr lang="en-US" sz="2400" dirty="0"/>
              <a:t>NOTE: Never use the Rapid Receipt option.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4CDF4F-07C3-4A28-889A-5FAF864BB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41" t="17977" r="59300" b="22845"/>
          <a:stretch/>
        </p:blipFill>
        <p:spPr>
          <a:xfrm>
            <a:off x="1727200" y="1784929"/>
            <a:ext cx="6248400" cy="474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9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49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Specimen receiving</vt:lpstr>
      <vt:lpstr>Access the General Lab Application to start receiving specimens.  Click on Orders Click on Order Receipt/Modify</vt:lpstr>
      <vt:lpstr>Click into the Yellow field and scan the first tube. Click Get Patient The Display Orders button will now be active Click on Display Orders button</vt:lpstr>
      <vt:lpstr>PowerPoint Presentation</vt:lpstr>
      <vt:lpstr>After clicking Save you will be brought back to the Access Option Screen to receive the next patient’s specimens.  NOTE: Never use the Rapid Receipt option.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Specimen receiving</dc:title>
  <dc:creator>Bickford, Darlene L.</dc:creator>
  <cp:lastModifiedBy>Bickford, Darlene L.</cp:lastModifiedBy>
  <cp:revision>3</cp:revision>
  <dcterms:created xsi:type="dcterms:W3CDTF">2019-10-08T14:13:30Z</dcterms:created>
  <dcterms:modified xsi:type="dcterms:W3CDTF">2019-10-08T18:42:01Z</dcterms:modified>
</cp:coreProperties>
</file>