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01EF4-4747-4737-854D-466DB657F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E0375-BF86-4BF1-AB17-521B59434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5D03D-962D-4966-9759-D29168152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5056C-1969-4BCF-A097-0515D4F0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A9671-E738-40DB-9E2B-32979F97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0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03D4-5EE0-4531-87CB-19AB29A8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8FB79-0107-4393-9519-8ED3E82ED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0D954-81CC-4C91-8164-2C8C8368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62207-F545-4EFB-A9D3-D92F21AF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C7B05-24C4-484B-855B-9C47020F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3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498049-76A5-4DDF-8BB8-41AA8B0F9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1FBD8-CCAE-42A4-B771-6D696196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34749-CE9C-4394-A4F0-63A302CD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6C27C-8AA8-4304-9720-2D8D699FA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8C7B6-FBB9-441F-8A3F-87F80AEF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0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6875-C413-4704-9593-528171C7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A48E-D2BF-4DD4-AD49-24C32C8D2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6304-866A-4209-9C6F-AD1703F1C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4392B-DE6B-4287-8E71-D1647B1B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648CE-F75F-4E9A-BEB9-2A89454E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6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C024-F4D7-49CE-847A-11DA8694C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F69B0-0229-4291-AE2B-C3B9A2FA1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38FB7-262D-4210-AFE5-05750412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1CB4F-A30C-4A6F-A948-3359E14B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1EE26-6EBD-4EA7-823F-0051AF94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6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DE0D-582A-41F8-9A05-0DBE6642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6C66B-092E-4CB3-A886-64637A348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EF7D2-4021-4A11-B125-6BE1D482B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DBF46-03F4-4585-8C0C-953C42C2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26860-F275-45D6-81DA-6C3F21DE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34636-CD93-446A-83B4-01E53694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0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3BABB-1EE7-4FB0-A7AE-727184E1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EA4D7-57BB-46BF-B40C-F1FE7FCD3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6D454-EEE6-42A4-9B0D-8011F03BA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D0E3F-B881-45F5-B437-B59698130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DAC9CA-0ADB-41CB-B344-DFB279CB1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95D1C7-57F1-431D-80BE-1F7141BD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199DE-F0FE-40A4-9B0E-FCA1CE7A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D49613-7845-4234-9744-3A99B1F6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7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CC48-2341-454F-9157-8910AB84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801F1-2E01-44D3-ADE9-654E7B84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7730F-C4FB-4E5A-BF3F-C1B84E3F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1A3E5-6705-495A-9D92-22E93356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7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E4F3B-415C-4C27-B7B9-337A33D3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43C79-EC56-492C-B321-F16661D4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F3E1C-4D77-45D0-91AE-E190BB5C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5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E6F4-83B1-470A-A555-9AD37EC1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07619-9A8A-4578-B6C9-3C09B8FF9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AAA29-D360-4DFB-AFED-A00085A19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865CB-46D7-48FF-AAC2-1DB2BC55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FF230-81FE-452F-82E2-73FE4BC6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F880E-FD81-42E5-A708-A57EB3C3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6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AF37A-68D8-4CE7-82B7-D329AB33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03C252-780C-486A-A6FF-2B0E20AC7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5D6E7-23E9-42CA-BC11-5CCFBD71F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1B9FA-419F-4210-9940-71577AE75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D0FE2-BFE8-4EB3-A6A2-212C72528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57663-16D3-426B-9716-89C17FAA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A1BA1-05DC-49C9-AD06-9CCA6C09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F4D77-06E1-4B5F-8CB2-861F58B4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85252-AFBB-407F-83F1-38FB6438D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884E3-CE02-4BD9-B5E9-DB8B8ECA5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79CC6-5742-45B8-A5D6-68ACBB245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1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B6E896-56E4-4475-9C94-1518D3FA2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Receiving Batches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4947F-A452-403F-90D1-F9B5B346D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All batches from a draw station MUST be received when they arrive at the main lab.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F73BB2-1F57-4F6B-A576-D4C8E8B46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57" t="17285" r="84834" b="74111"/>
          <a:stretch/>
        </p:blipFill>
        <p:spPr>
          <a:xfrm>
            <a:off x="1282700" y="958855"/>
            <a:ext cx="1422400" cy="1525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D568B9-2C2A-4ED4-991D-FB1FBA5ED578}"/>
              </a:ext>
            </a:extLst>
          </p:cNvPr>
          <p:cNvSpPr txBox="1"/>
          <p:nvPr/>
        </p:nvSpPr>
        <p:spPr>
          <a:xfrm>
            <a:off x="3225800" y="1079500"/>
            <a:ext cx="7683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begin receiving click on the Smart icon</a:t>
            </a:r>
          </a:p>
          <a:p>
            <a:endParaRPr lang="en-US" dirty="0"/>
          </a:p>
          <a:p>
            <a:r>
              <a:rPr lang="en-US" dirty="0"/>
              <a:t>Select Transport</a:t>
            </a:r>
            <a:r>
              <a:rPr lang="en-US" u="sng" dirty="0"/>
              <a:t>B</a:t>
            </a:r>
            <a:r>
              <a:rPr lang="en-US" dirty="0"/>
              <a:t>atch (top right hand corner of the screen)</a:t>
            </a:r>
          </a:p>
          <a:p>
            <a:r>
              <a:rPr lang="en-US" dirty="0"/>
              <a:t>Select </a:t>
            </a:r>
            <a:r>
              <a:rPr lang="en-US" u="sng" dirty="0"/>
              <a:t>B</a:t>
            </a:r>
            <a:r>
              <a:rPr lang="en-US" dirty="0"/>
              <a:t>atchReceipt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28237-9E8E-4A13-B99E-9E89FB6E6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333" b="80664"/>
          <a:stretch/>
        </p:blipFill>
        <p:spPr>
          <a:xfrm>
            <a:off x="342899" y="3213100"/>
            <a:ext cx="11138441" cy="23495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77677AD-CA9B-47BE-A46E-61331B6F48E7}"/>
              </a:ext>
            </a:extLst>
          </p:cNvPr>
          <p:cNvSpPr/>
          <p:nvPr/>
        </p:nvSpPr>
        <p:spPr>
          <a:xfrm>
            <a:off x="0" y="2946400"/>
            <a:ext cx="3225800" cy="2057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2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36919E-1619-496C-BA78-AA8A65D76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73" r="78019" b="40357"/>
          <a:stretch/>
        </p:blipFill>
        <p:spPr>
          <a:xfrm>
            <a:off x="236313" y="711200"/>
            <a:ext cx="4935818" cy="543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83C0B7-4195-4121-93CA-FA261B54DDD0}"/>
              </a:ext>
            </a:extLst>
          </p:cNvPr>
          <p:cNvSpPr txBox="1"/>
          <p:nvPr/>
        </p:nvSpPr>
        <p:spPr>
          <a:xfrm>
            <a:off x="5651500" y="812800"/>
            <a:ext cx="584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Batch Information screen will appear</a:t>
            </a:r>
          </a:p>
          <a:p>
            <a:r>
              <a:rPr lang="en-US" dirty="0"/>
              <a:t>Scan the Barcode affixed to the rack in the Batch # field</a:t>
            </a:r>
          </a:p>
          <a:p>
            <a:r>
              <a:rPr lang="en-US" dirty="0"/>
              <a:t>Click Display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2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DD5E75-9B63-4E19-B1D0-DA56F4CB5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2" r="77847" b="40961"/>
          <a:stretch/>
        </p:blipFill>
        <p:spPr>
          <a:xfrm>
            <a:off x="200700" y="584199"/>
            <a:ext cx="5124308" cy="5689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3D9CA5-0977-4CEE-A2E1-C1D4FE636356}"/>
              </a:ext>
            </a:extLst>
          </p:cNvPr>
          <p:cNvSpPr txBox="1"/>
          <p:nvPr/>
        </p:nvSpPr>
        <p:spPr>
          <a:xfrm>
            <a:off x="5753100" y="800100"/>
            <a:ext cx="5933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Each tube must be scanned and Accepted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(1) Click in the CID field and scan your first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(2)Click on Accept Container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Once you click on Accept Container it will remove the specimen from the batch.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 1-2 for all specimens.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Once all the specimens are scanned, the Batch number will clear and there will be no specimens listed in the bottom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Specimens are now ready for the Aptio.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05C6B-66ED-45EF-93B8-F76EAC804542}"/>
              </a:ext>
            </a:extLst>
          </p:cNvPr>
          <p:cNvSpPr txBox="1"/>
          <p:nvPr/>
        </p:nvSpPr>
        <p:spPr>
          <a:xfrm>
            <a:off x="1104900" y="3708399"/>
            <a:ext cx="31750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64660-59E8-4133-BB9A-4B6444A64EC6}"/>
              </a:ext>
            </a:extLst>
          </p:cNvPr>
          <p:cNvSpPr txBox="1"/>
          <p:nvPr/>
        </p:nvSpPr>
        <p:spPr>
          <a:xfrm>
            <a:off x="2009100" y="3703595"/>
            <a:ext cx="20070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11043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143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Receiving Batches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Receiving Batches</dc:title>
  <dc:creator>Bickford, Darlene L.</dc:creator>
  <cp:lastModifiedBy>Bickford, Darlene L.</cp:lastModifiedBy>
  <cp:revision>3</cp:revision>
  <cp:lastPrinted>2019-10-15T20:09:30Z</cp:lastPrinted>
  <dcterms:created xsi:type="dcterms:W3CDTF">2019-10-15T19:52:56Z</dcterms:created>
  <dcterms:modified xsi:type="dcterms:W3CDTF">2019-10-15T20:17:51Z</dcterms:modified>
</cp:coreProperties>
</file>