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6532D-354B-4D60-BEC5-09326A83C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CDA19-24E5-41F2-8C61-5F9D90AFA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A1B84-F51A-4EDF-8FF7-CF113B6D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753E1-EB59-4493-9A1F-E09A9C84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F3A98-02C8-4F5E-8479-A0D567F5C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8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536EC-BF95-49C5-A4CB-7B44C212B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E8882-DD26-428A-A233-B1D19AD50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175ED-A513-4673-8612-C8EE8D252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A51EC-3BAF-472A-B54F-54EB2FF40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EFD21-8175-4A4F-A6BC-93F72C1B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4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E58F8D-1A70-4D86-B237-846ECBE5CE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3B86A-6A56-4809-A32F-A94FAEB12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D7EFD-290A-42D3-B675-C5C287CF2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E6E29-65D6-455A-ACA6-9D77BE33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19717-F19F-4C98-B1DE-35D3EA94E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DD891-99BB-422B-B266-1C9D26BAC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BA18E-51A1-4432-BD1E-9F50964F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E8F2B-BC40-4376-B446-8FA7B1D4B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83A1A-47F6-438D-B4FB-89D766E8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F18E8-A257-49A5-83AC-313BD35D5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DC05-125D-441A-9369-76C747C10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952B8-BE06-49B9-8CCB-5CC8A603A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7B32D-D05A-4528-A7A2-2A631CF12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CAAD6-D94E-4D8C-9D19-A15DF08A1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43D64-EB40-44A7-9642-ADC336762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7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27422-4D65-40D2-802A-1468573B9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C6BDA-DD69-4A0D-AA15-258C9C36E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8216B9-9187-4F63-BBE5-2E5B1D637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C6C8F-26C8-48B2-82CA-B136E3B0A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F30F6-460E-49B1-8E40-6FEC482E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77610-4CC0-4913-8A27-F3B970119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6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5A923-DB80-427A-8D31-2805819B7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B7AD3-775B-4077-BE2C-FC42F8ED9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5247F5-EC55-4E1A-9BF8-72B18C7B0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57D0FE-5605-477F-B41C-63A91A37B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6E2D38-3712-4D94-B6A2-ACD52A38B9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A19257-9EBD-4C8E-BD8D-8FD13E81D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02B434-31F1-4377-BAC3-920F5A1CD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E2C30A-80D0-456F-A57C-4ACDCA205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0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AC41-84D6-44A8-BC8E-42DB12F6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2DD09F-572F-45F2-8B7F-9E783F763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6134F6-3796-4ECB-8FD0-ED6D9623C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C4F755-DF39-4154-8981-E25FCF834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3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931385-8AF7-4ED0-A921-D70D0E8BB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4C3E0-1E53-43C5-8C96-B36D1C81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30CC4-28B6-436D-8F91-882135E3D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3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CBB73-1204-4E5A-A29F-7320D4A5D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7988C-487A-4704-A145-9A228D532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BB5CD2-F421-4BB6-82C1-E18EE1467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6964C-1D1F-4676-972C-AD7F60FD2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2334CB-AD01-4645-9605-D256996D6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4363A-272C-4976-9AAC-3B7CEDBF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25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60EC-871B-4D7B-B9D0-B4211A2D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73F9E-2698-45A1-91B1-48534A2B21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00022-D8C4-4879-B0B2-D1A1265DA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81C59-5DB2-47BD-B847-0EEB54B29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86283-E795-47DD-BD93-57D204827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D02B3-CDA7-4499-8AA0-224CB4651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50CA2-E003-4B23-B00B-619C6A31B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309AC-EEFF-4A0E-804B-C65EBF025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E944C-A086-4723-945E-964395362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F7F3D-01AC-4823-AD18-8CCD28265C35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811CB-7C13-4778-B056-25E700185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E85D2-3ADF-44F9-BE8F-13EE96E1F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CAFA2-0612-4094-979D-F3C103461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4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2E48-103B-4836-B49C-BC3B62E3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0711"/>
            <a:ext cx="9144000" cy="2387600"/>
          </a:xfrm>
        </p:spPr>
        <p:txBody>
          <a:bodyPr/>
          <a:lstStyle/>
          <a:p>
            <a:r>
              <a:rPr lang="en-US" dirty="0"/>
              <a:t>Sunquest</a:t>
            </a:r>
            <a:br>
              <a:rPr lang="en-US" dirty="0"/>
            </a:br>
            <a:r>
              <a:rPr lang="en-US" dirty="0"/>
              <a:t>Order Entry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95F0A-6C2D-4D84-9BC1-320C6378B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21809"/>
            <a:ext cx="9144000" cy="1655762"/>
          </a:xfrm>
        </p:spPr>
        <p:txBody>
          <a:bodyPr/>
          <a:lstStyle/>
          <a:p>
            <a:r>
              <a:rPr lang="en-US" dirty="0"/>
              <a:t>(Paper orders)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4F429F-82A4-49F8-8301-A1A7D7728A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1" t="16927" r="95209" b="73438"/>
          <a:stretch/>
        </p:blipFill>
        <p:spPr>
          <a:xfrm>
            <a:off x="4891733" y="3849690"/>
            <a:ext cx="2408534" cy="235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6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BAC0-DFCC-4323-BB66-009D79DF3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495301"/>
            <a:ext cx="3363974" cy="55583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1. Lookup by will default to Patient ID (MRN), this can be changed to search in a variety of ways. </a:t>
            </a:r>
          </a:p>
          <a:p>
            <a:r>
              <a:rPr lang="en-US" sz="2000" dirty="0"/>
              <a:t>Select the value you would like to use and enter the Value into the Value field and then click Search.</a:t>
            </a:r>
          </a:p>
          <a:p>
            <a:pPr marL="0" indent="0">
              <a:buNone/>
            </a:pPr>
            <a:r>
              <a:rPr lang="en-US" sz="2000" dirty="0"/>
              <a:t>2. Patient will appear in the search box. Select the proper patient by verifying patient (name, DOB).</a:t>
            </a:r>
          </a:p>
          <a:p>
            <a:pPr marL="0" indent="0">
              <a:buNone/>
            </a:pPr>
            <a:r>
              <a:rPr lang="en-US" sz="2000" dirty="0"/>
              <a:t>3. The events will appear in the bottom section. </a:t>
            </a:r>
          </a:p>
          <a:p>
            <a:r>
              <a:rPr lang="en-US" sz="2000" dirty="0"/>
              <a:t>Select the appropriate date, and location. </a:t>
            </a:r>
          </a:p>
          <a:p>
            <a:r>
              <a:rPr lang="en-US" sz="2000" dirty="0"/>
              <a:t>Ensure the event is not discharged or for a different line of service.</a:t>
            </a:r>
          </a:p>
          <a:p>
            <a:pPr marL="0" indent="0">
              <a:buNone/>
            </a:pPr>
            <a:r>
              <a:rPr lang="en-US" sz="2000" dirty="0"/>
              <a:t>4. Click Select or double click on the even to open the Order Entry Screen.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C75B12-6327-438B-A7AC-D57A8260EF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19" r="50000" b="346"/>
          <a:stretch/>
        </p:blipFill>
        <p:spPr>
          <a:xfrm>
            <a:off x="4650910" y="340784"/>
            <a:ext cx="7653130" cy="58674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62FCCF5-B282-484B-85B3-77C5C126FE68}"/>
              </a:ext>
            </a:extLst>
          </p:cNvPr>
          <p:cNvSpPr/>
          <p:nvPr/>
        </p:nvSpPr>
        <p:spPr>
          <a:xfrm>
            <a:off x="4539996" y="287866"/>
            <a:ext cx="4096004" cy="6138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021941-771F-41C2-B303-A6D9A41407C2}"/>
              </a:ext>
            </a:extLst>
          </p:cNvPr>
          <p:cNvSpPr/>
          <p:nvPr/>
        </p:nvSpPr>
        <p:spPr>
          <a:xfrm>
            <a:off x="4654296" y="1054100"/>
            <a:ext cx="8280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6784E3-0729-4B30-9E95-A9E148243064}"/>
              </a:ext>
            </a:extLst>
          </p:cNvPr>
          <p:cNvSpPr/>
          <p:nvPr/>
        </p:nvSpPr>
        <p:spPr>
          <a:xfrm>
            <a:off x="4737100" y="1189566"/>
            <a:ext cx="7257796" cy="8729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3CC6B2-101D-4BDC-B983-3716D8A3972C}"/>
              </a:ext>
            </a:extLst>
          </p:cNvPr>
          <p:cNvSpPr/>
          <p:nvPr/>
        </p:nvSpPr>
        <p:spPr>
          <a:xfrm>
            <a:off x="4650910" y="4656666"/>
            <a:ext cx="7257796" cy="8729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9B4D79-FE63-481F-B49F-AAEE39776C19}"/>
              </a:ext>
            </a:extLst>
          </p:cNvPr>
          <p:cNvSpPr/>
          <p:nvPr/>
        </p:nvSpPr>
        <p:spPr>
          <a:xfrm>
            <a:off x="10833100" y="5668434"/>
            <a:ext cx="508000" cy="38523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18EED5-866C-4479-91EF-AC5F9CC8920A}"/>
              </a:ext>
            </a:extLst>
          </p:cNvPr>
          <p:cNvSpPr txBox="1"/>
          <p:nvPr/>
        </p:nvSpPr>
        <p:spPr>
          <a:xfrm>
            <a:off x="8708306" y="340784"/>
            <a:ext cx="104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4D5F55-23FF-407C-84F1-162A52175947}"/>
              </a:ext>
            </a:extLst>
          </p:cNvPr>
          <p:cNvSpPr txBox="1"/>
          <p:nvPr/>
        </p:nvSpPr>
        <p:spPr>
          <a:xfrm>
            <a:off x="7845114" y="1626023"/>
            <a:ext cx="104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40539F-3C8C-4C88-9E5F-4B399C342B9D}"/>
              </a:ext>
            </a:extLst>
          </p:cNvPr>
          <p:cNvSpPr txBox="1"/>
          <p:nvPr/>
        </p:nvSpPr>
        <p:spPr>
          <a:xfrm>
            <a:off x="7239733" y="5160249"/>
            <a:ext cx="104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476B81-E6C0-488A-9240-F5D5CBEB7B21}"/>
              </a:ext>
            </a:extLst>
          </p:cNvPr>
          <p:cNvSpPr txBox="1"/>
          <p:nvPr/>
        </p:nvSpPr>
        <p:spPr>
          <a:xfrm>
            <a:off x="11262273" y="5483768"/>
            <a:ext cx="104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73553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066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1FDB7C-6516-4D33-8135-7765B64ABC0D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Order Entry Screen.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</a:rPr>
              <a:t>1. Enter the Collection Time (N=now)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</a:rPr>
              <a:t>2. Enter Order Code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</a:rPr>
              <a:t>(All Partner’s order codes are loaded. You must pick the WDH order code. Use the WDH Cheat sheet)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</a:rPr>
              <a:t>3. Modifier (S =STAT)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</a:rPr>
              <a:t>4. Enter DX Code from order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</a:rPr>
              <a:t>5. Press Save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Labels will print upon saving.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B960CE4-A00F-46DB-8381-21E281093D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" r="51438" b="4922"/>
          <a:stretch/>
        </p:blipFill>
        <p:spPr>
          <a:xfrm>
            <a:off x="106162" y="241415"/>
            <a:ext cx="7945637" cy="62225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8273DE-0CF7-4C61-AE32-F90337B37979}"/>
              </a:ext>
            </a:extLst>
          </p:cNvPr>
          <p:cNvSpPr txBox="1"/>
          <p:nvPr/>
        </p:nvSpPr>
        <p:spPr>
          <a:xfrm>
            <a:off x="737942" y="2006600"/>
            <a:ext cx="36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056730-9891-48EE-A169-50759D78B5B5}"/>
              </a:ext>
            </a:extLst>
          </p:cNvPr>
          <p:cNvSpPr txBox="1"/>
          <p:nvPr/>
        </p:nvSpPr>
        <p:spPr>
          <a:xfrm>
            <a:off x="2541342" y="1193800"/>
            <a:ext cx="36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2F331B-31BA-483C-8B05-FC4A38DFBC00}"/>
              </a:ext>
            </a:extLst>
          </p:cNvPr>
          <p:cNvSpPr txBox="1"/>
          <p:nvPr/>
        </p:nvSpPr>
        <p:spPr>
          <a:xfrm>
            <a:off x="4626957" y="1193800"/>
            <a:ext cx="36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A99F8B-3992-4EC5-9941-5C95172A0664}"/>
              </a:ext>
            </a:extLst>
          </p:cNvPr>
          <p:cNvSpPr txBox="1"/>
          <p:nvPr/>
        </p:nvSpPr>
        <p:spPr>
          <a:xfrm>
            <a:off x="7406313" y="1260205"/>
            <a:ext cx="36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A28DD3-FE30-4835-8F0F-A2D3DEE4F659}"/>
              </a:ext>
            </a:extLst>
          </p:cNvPr>
          <p:cNvSpPr/>
          <p:nvPr/>
        </p:nvSpPr>
        <p:spPr>
          <a:xfrm>
            <a:off x="106162" y="1701800"/>
            <a:ext cx="1887738" cy="14859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DC3294-A3BD-4E80-94FD-F5EBA9B51D89}"/>
              </a:ext>
            </a:extLst>
          </p:cNvPr>
          <p:cNvSpPr/>
          <p:nvPr/>
        </p:nvSpPr>
        <p:spPr>
          <a:xfrm>
            <a:off x="2125132" y="1193800"/>
            <a:ext cx="656168" cy="4357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DE2CCB-8F82-48B8-85F5-27F5F8DCF92E}"/>
              </a:ext>
            </a:extLst>
          </p:cNvPr>
          <p:cNvSpPr/>
          <p:nvPr/>
        </p:nvSpPr>
        <p:spPr>
          <a:xfrm>
            <a:off x="4047728" y="1193798"/>
            <a:ext cx="2548773" cy="3693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7DC773-B4BB-4FA8-856E-68D563961A90}"/>
              </a:ext>
            </a:extLst>
          </p:cNvPr>
          <p:cNvSpPr/>
          <p:nvPr/>
        </p:nvSpPr>
        <p:spPr>
          <a:xfrm>
            <a:off x="6722867" y="1193798"/>
            <a:ext cx="1306452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C961013-0914-4B93-ABEA-E8C6FC776541}"/>
              </a:ext>
            </a:extLst>
          </p:cNvPr>
          <p:cNvSpPr/>
          <p:nvPr/>
        </p:nvSpPr>
        <p:spPr>
          <a:xfrm>
            <a:off x="4047727" y="6019800"/>
            <a:ext cx="486173" cy="5967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214DD2-F0C3-49D2-A9C6-D7C128C1A8BA}"/>
              </a:ext>
            </a:extLst>
          </p:cNvPr>
          <p:cNvSpPr txBox="1"/>
          <p:nvPr/>
        </p:nvSpPr>
        <p:spPr>
          <a:xfrm>
            <a:off x="4162370" y="5946137"/>
            <a:ext cx="36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4100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EC8E3-AEEF-4CE5-98BD-899CCF67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Scan paper </a:t>
            </a:r>
            <a:r>
              <a:rPr lang="en-US"/>
              <a:t>(non-EPIC) orders </a:t>
            </a:r>
            <a:r>
              <a:rPr lang="en-US" dirty="0"/>
              <a:t>into Media Manager…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A0C4-B88B-4BA7-A7EC-E46590FB8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3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208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Sunquest Order Entry</vt:lpstr>
      <vt:lpstr>PowerPoint Presentation</vt:lpstr>
      <vt:lpstr>PowerPoint Presentation</vt:lpstr>
      <vt:lpstr>Scan paper (non-EPIC) orders into Media Manager…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Sunquest Order Entry</dc:title>
  <dc:creator>Bickford, Darlene L.</dc:creator>
  <cp:lastModifiedBy>Bickford, Darlene L.</cp:lastModifiedBy>
  <cp:revision>3</cp:revision>
  <dcterms:created xsi:type="dcterms:W3CDTF">2019-10-09T15:48:12Z</dcterms:created>
  <dcterms:modified xsi:type="dcterms:W3CDTF">2019-10-09T16:07:43Z</dcterms:modified>
</cp:coreProperties>
</file>